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78" r:id="rId4"/>
    <p:sldId id="274" r:id="rId5"/>
    <p:sldId id="275" r:id="rId6"/>
    <p:sldId id="276" r:id="rId7"/>
    <p:sldId id="277" r:id="rId8"/>
    <p:sldId id="259" r:id="rId9"/>
    <p:sldId id="273" r:id="rId1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Superclarendon Regular"/>
        <a:ea typeface="Superclarendon Regular"/>
        <a:cs typeface="Superclarendon Regular"/>
        <a:sym typeface="Superclarendon Regular"/>
      </a:defRPr>
    </a:lvl1pPr>
    <a:lvl2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Superclarendon Regular"/>
        <a:ea typeface="Superclarendon Regular"/>
        <a:cs typeface="Superclarendon Regular"/>
        <a:sym typeface="Superclarendon Regular"/>
      </a:defRPr>
    </a:lvl2pPr>
    <a:lvl3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Superclarendon Regular"/>
        <a:ea typeface="Superclarendon Regular"/>
        <a:cs typeface="Superclarendon Regular"/>
        <a:sym typeface="Superclarendon Regular"/>
      </a:defRPr>
    </a:lvl3pPr>
    <a:lvl4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Superclarendon Regular"/>
        <a:ea typeface="Superclarendon Regular"/>
        <a:cs typeface="Superclarendon Regular"/>
        <a:sym typeface="Superclarendon Regular"/>
      </a:defRPr>
    </a:lvl4pPr>
    <a:lvl5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Superclarendon Regular"/>
        <a:ea typeface="Superclarendon Regular"/>
        <a:cs typeface="Superclarendon Regular"/>
        <a:sym typeface="Superclarendon Regular"/>
      </a:defRPr>
    </a:lvl5pPr>
    <a:lvl6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Superclarendon Regular"/>
        <a:ea typeface="Superclarendon Regular"/>
        <a:cs typeface="Superclarendon Regular"/>
        <a:sym typeface="Superclarendon Regular"/>
      </a:defRPr>
    </a:lvl6pPr>
    <a:lvl7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Superclarendon Regular"/>
        <a:ea typeface="Superclarendon Regular"/>
        <a:cs typeface="Superclarendon Regular"/>
        <a:sym typeface="Superclarendon Regular"/>
      </a:defRPr>
    </a:lvl7pPr>
    <a:lvl8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Superclarendon Regular"/>
        <a:ea typeface="Superclarendon Regular"/>
        <a:cs typeface="Superclarendon Regular"/>
        <a:sym typeface="Superclarendon Regular"/>
      </a:defRPr>
    </a:lvl8pPr>
    <a:lvl9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Superclarendon Regular"/>
        <a:ea typeface="Superclarendon Regular"/>
        <a:cs typeface="Superclarendon Regular"/>
        <a:sym typeface="Superclarendon Regular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86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ff">
        <a:font>
          <a:latin typeface="Superclarendon Regular"/>
          <a:ea typeface="Superclarendon Regular"/>
          <a:cs typeface="Superclarendon Regular"/>
        </a:font>
        <a:srgbClr val="000000"/>
      </a:tcTxStyle>
      <a:tcStyle>
        <a:tcBdr>
          <a:left>
            <a:ln w="12700" cap="flat">
              <a:solidFill>
                <a:srgbClr val="EEEEEE"/>
              </a:solidFill>
              <a:prstDash val="solid"/>
              <a:round/>
            </a:ln>
          </a:left>
          <a:right>
            <a:ln w="12700" cap="flat">
              <a:solidFill>
                <a:srgbClr val="EEEEEE"/>
              </a:solidFill>
              <a:prstDash val="solid"/>
              <a:round/>
            </a:ln>
          </a:right>
          <a:top>
            <a:ln w="12700" cap="flat">
              <a:solidFill>
                <a:srgbClr val="EEEEEE"/>
              </a:solidFill>
              <a:prstDash val="solid"/>
              <a:round/>
            </a:ln>
          </a:top>
          <a:bottom>
            <a:ln w="12700" cap="flat">
              <a:solidFill>
                <a:srgbClr val="EEEEEE"/>
              </a:solidFill>
              <a:prstDash val="solid"/>
              <a:round/>
            </a:ln>
          </a:bottom>
          <a:insideH>
            <a:ln w="12700" cap="flat">
              <a:solidFill>
                <a:srgbClr val="EEEEEE"/>
              </a:solidFill>
              <a:prstDash val="solid"/>
              <a:round/>
            </a:ln>
          </a:insideH>
          <a:insideV>
            <a:ln w="12700" cap="flat">
              <a:solidFill>
                <a:srgbClr val="EEEEEE"/>
              </a:solidFill>
              <a:prstDash val="solid"/>
              <a:round/>
            </a:ln>
          </a:insideV>
        </a:tcBdr>
        <a:fill>
          <a:solidFill>
            <a:srgbClr val="CAE6E8"/>
          </a:solidFill>
        </a:fill>
      </a:tcStyle>
    </a:wholeTbl>
    <a:band2H>
      <a:tcTxStyle/>
      <a:tcStyle>
        <a:tcBdr/>
        <a:fill>
          <a:solidFill>
            <a:srgbClr val="E6F3F4"/>
          </a:solidFill>
        </a:fill>
      </a:tcStyle>
    </a:band2H>
    <a:firstCol>
      <a:tcTxStyle b="on" i="off">
        <a:font>
          <a:latin typeface="Superclarendon Regular"/>
          <a:ea typeface="Superclarendon Regular"/>
          <a:cs typeface="Superclarendon Regular"/>
        </a:font>
        <a:srgbClr val="EEEEEE"/>
      </a:tcTxStyle>
      <a:tcStyle>
        <a:tcBdr>
          <a:left>
            <a:ln w="12700" cap="flat">
              <a:solidFill>
                <a:srgbClr val="EEEEEE"/>
              </a:solidFill>
              <a:prstDash val="solid"/>
              <a:round/>
            </a:ln>
          </a:left>
          <a:right>
            <a:ln w="12700" cap="flat">
              <a:solidFill>
                <a:srgbClr val="EEEEEE"/>
              </a:solidFill>
              <a:prstDash val="solid"/>
              <a:round/>
            </a:ln>
          </a:right>
          <a:top>
            <a:ln w="12700" cap="flat">
              <a:solidFill>
                <a:srgbClr val="EEEEEE"/>
              </a:solidFill>
              <a:prstDash val="solid"/>
              <a:round/>
            </a:ln>
          </a:top>
          <a:bottom>
            <a:ln w="12700" cap="flat">
              <a:solidFill>
                <a:srgbClr val="EEEEEE"/>
              </a:solidFill>
              <a:prstDash val="solid"/>
              <a:round/>
            </a:ln>
          </a:bottom>
          <a:insideH>
            <a:ln w="12700" cap="flat">
              <a:solidFill>
                <a:srgbClr val="EEEEEE"/>
              </a:solidFill>
              <a:prstDash val="solid"/>
              <a:round/>
            </a:ln>
          </a:insideH>
          <a:insideV>
            <a:ln w="12700" cap="flat">
              <a:solidFill>
                <a:srgbClr val="EEEEEE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Superclarendon Regular"/>
          <a:ea typeface="Superclarendon Regular"/>
          <a:cs typeface="Superclarendon Regular"/>
        </a:font>
        <a:srgbClr val="EEEEEE"/>
      </a:tcTxStyle>
      <a:tcStyle>
        <a:tcBdr>
          <a:left>
            <a:ln w="12700" cap="flat">
              <a:solidFill>
                <a:srgbClr val="EEEEEE"/>
              </a:solidFill>
              <a:prstDash val="solid"/>
              <a:round/>
            </a:ln>
          </a:left>
          <a:right>
            <a:ln w="12700" cap="flat">
              <a:solidFill>
                <a:srgbClr val="EEEEEE"/>
              </a:solidFill>
              <a:prstDash val="solid"/>
              <a:round/>
            </a:ln>
          </a:right>
          <a:top>
            <a:ln w="38100" cap="flat">
              <a:solidFill>
                <a:srgbClr val="EEEEEE"/>
              </a:solidFill>
              <a:prstDash val="solid"/>
              <a:round/>
            </a:ln>
          </a:top>
          <a:bottom>
            <a:ln w="12700" cap="flat">
              <a:solidFill>
                <a:srgbClr val="EEEEEE"/>
              </a:solidFill>
              <a:prstDash val="solid"/>
              <a:round/>
            </a:ln>
          </a:bottom>
          <a:insideH>
            <a:ln w="12700" cap="flat">
              <a:solidFill>
                <a:srgbClr val="EEEEEE"/>
              </a:solidFill>
              <a:prstDash val="solid"/>
              <a:round/>
            </a:ln>
          </a:insideH>
          <a:insideV>
            <a:ln w="12700" cap="flat">
              <a:solidFill>
                <a:srgbClr val="EEEEEE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Superclarendon Regular"/>
          <a:ea typeface="Superclarendon Regular"/>
          <a:cs typeface="Superclarendon Regular"/>
        </a:font>
        <a:srgbClr val="EEEEEE"/>
      </a:tcTxStyle>
      <a:tcStyle>
        <a:tcBdr>
          <a:left>
            <a:ln w="12700" cap="flat">
              <a:solidFill>
                <a:srgbClr val="EEEEEE"/>
              </a:solidFill>
              <a:prstDash val="solid"/>
              <a:round/>
            </a:ln>
          </a:left>
          <a:right>
            <a:ln w="12700" cap="flat">
              <a:solidFill>
                <a:srgbClr val="EEEEEE"/>
              </a:solidFill>
              <a:prstDash val="solid"/>
              <a:round/>
            </a:ln>
          </a:right>
          <a:top>
            <a:ln w="12700" cap="flat">
              <a:solidFill>
                <a:srgbClr val="EEEEEE"/>
              </a:solidFill>
              <a:prstDash val="solid"/>
              <a:round/>
            </a:ln>
          </a:top>
          <a:bottom>
            <a:ln w="38100" cap="flat">
              <a:solidFill>
                <a:srgbClr val="EEEEEE"/>
              </a:solidFill>
              <a:prstDash val="solid"/>
              <a:round/>
            </a:ln>
          </a:bottom>
          <a:insideH>
            <a:ln w="12700" cap="flat">
              <a:solidFill>
                <a:srgbClr val="EEEEEE"/>
              </a:solidFill>
              <a:prstDash val="solid"/>
              <a:round/>
            </a:ln>
          </a:insideH>
          <a:insideV>
            <a:ln w="12700" cap="flat">
              <a:solidFill>
                <a:srgbClr val="EEEEEE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n" i="off">
        <a:font>
          <a:latin typeface="Superclarendon Regular"/>
          <a:ea typeface="Superclarendon Regular"/>
          <a:cs typeface="Superclarendon Regular"/>
        </a:font>
        <a:srgbClr val="000000"/>
      </a:tcTxStyle>
      <a:tcStyle>
        <a:tcBdr>
          <a:left>
            <a:ln w="12700" cap="flat">
              <a:solidFill>
                <a:srgbClr val="EEEEEE"/>
              </a:solidFill>
              <a:prstDash val="solid"/>
              <a:round/>
            </a:ln>
          </a:left>
          <a:right>
            <a:ln w="12700" cap="flat">
              <a:solidFill>
                <a:srgbClr val="EEEEEE"/>
              </a:solidFill>
              <a:prstDash val="solid"/>
              <a:round/>
            </a:ln>
          </a:right>
          <a:top>
            <a:ln w="12700" cap="flat">
              <a:solidFill>
                <a:srgbClr val="EEEEEE"/>
              </a:solidFill>
              <a:prstDash val="solid"/>
              <a:round/>
            </a:ln>
          </a:top>
          <a:bottom>
            <a:ln w="12700" cap="flat">
              <a:solidFill>
                <a:srgbClr val="EEEEEE"/>
              </a:solidFill>
              <a:prstDash val="solid"/>
              <a:round/>
            </a:ln>
          </a:bottom>
          <a:insideH>
            <a:ln w="12700" cap="flat">
              <a:solidFill>
                <a:srgbClr val="EEEEEE"/>
              </a:solidFill>
              <a:prstDash val="solid"/>
              <a:round/>
            </a:ln>
          </a:insideH>
          <a:insideV>
            <a:ln w="12700" cap="flat">
              <a:solidFill>
                <a:srgbClr val="EEEEEE"/>
              </a:solidFill>
              <a:prstDash val="solid"/>
              <a:round/>
            </a:ln>
          </a:insideV>
        </a:tcBdr>
        <a:fill>
          <a:solidFill>
            <a:srgbClr val="F5E0CB"/>
          </a:solidFill>
        </a:fill>
      </a:tcStyle>
    </a:wholeTbl>
    <a:band2H>
      <a:tcTxStyle/>
      <a:tcStyle>
        <a:tcBdr/>
        <a:fill>
          <a:solidFill>
            <a:srgbClr val="FAF0E7"/>
          </a:solidFill>
        </a:fill>
      </a:tcStyle>
    </a:band2H>
    <a:firstCol>
      <a:tcTxStyle b="on" i="off">
        <a:font>
          <a:latin typeface="Superclarendon Regular"/>
          <a:ea typeface="Superclarendon Regular"/>
          <a:cs typeface="Superclarendon Regular"/>
        </a:font>
        <a:srgbClr val="EEEEEE"/>
      </a:tcTxStyle>
      <a:tcStyle>
        <a:tcBdr>
          <a:left>
            <a:ln w="12700" cap="flat">
              <a:solidFill>
                <a:srgbClr val="EEEEEE"/>
              </a:solidFill>
              <a:prstDash val="solid"/>
              <a:round/>
            </a:ln>
          </a:left>
          <a:right>
            <a:ln w="12700" cap="flat">
              <a:solidFill>
                <a:srgbClr val="EEEEEE"/>
              </a:solidFill>
              <a:prstDash val="solid"/>
              <a:round/>
            </a:ln>
          </a:right>
          <a:top>
            <a:ln w="12700" cap="flat">
              <a:solidFill>
                <a:srgbClr val="EEEEEE"/>
              </a:solidFill>
              <a:prstDash val="solid"/>
              <a:round/>
            </a:ln>
          </a:top>
          <a:bottom>
            <a:ln w="12700" cap="flat">
              <a:solidFill>
                <a:srgbClr val="EEEEEE"/>
              </a:solidFill>
              <a:prstDash val="solid"/>
              <a:round/>
            </a:ln>
          </a:bottom>
          <a:insideH>
            <a:ln w="12700" cap="flat">
              <a:solidFill>
                <a:srgbClr val="EEEEEE"/>
              </a:solidFill>
              <a:prstDash val="solid"/>
              <a:round/>
            </a:ln>
          </a:insideH>
          <a:insideV>
            <a:ln w="12700" cap="flat">
              <a:solidFill>
                <a:srgbClr val="EEEEEE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Superclarendon Regular"/>
          <a:ea typeface="Superclarendon Regular"/>
          <a:cs typeface="Superclarendon Regular"/>
        </a:font>
        <a:srgbClr val="EEEEEE"/>
      </a:tcTxStyle>
      <a:tcStyle>
        <a:tcBdr>
          <a:left>
            <a:ln w="12700" cap="flat">
              <a:solidFill>
                <a:srgbClr val="EEEEEE"/>
              </a:solidFill>
              <a:prstDash val="solid"/>
              <a:round/>
            </a:ln>
          </a:left>
          <a:right>
            <a:ln w="12700" cap="flat">
              <a:solidFill>
                <a:srgbClr val="EEEEEE"/>
              </a:solidFill>
              <a:prstDash val="solid"/>
              <a:round/>
            </a:ln>
          </a:right>
          <a:top>
            <a:ln w="38100" cap="flat">
              <a:solidFill>
                <a:srgbClr val="EEEEEE"/>
              </a:solidFill>
              <a:prstDash val="solid"/>
              <a:round/>
            </a:ln>
          </a:top>
          <a:bottom>
            <a:ln w="12700" cap="flat">
              <a:solidFill>
                <a:srgbClr val="EEEEEE"/>
              </a:solidFill>
              <a:prstDash val="solid"/>
              <a:round/>
            </a:ln>
          </a:bottom>
          <a:insideH>
            <a:ln w="12700" cap="flat">
              <a:solidFill>
                <a:srgbClr val="EEEEEE"/>
              </a:solidFill>
              <a:prstDash val="solid"/>
              <a:round/>
            </a:ln>
          </a:insideH>
          <a:insideV>
            <a:ln w="12700" cap="flat">
              <a:solidFill>
                <a:srgbClr val="EEEEEE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Superclarendon Regular"/>
          <a:ea typeface="Superclarendon Regular"/>
          <a:cs typeface="Superclarendon Regular"/>
        </a:font>
        <a:srgbClr val="EEEEEE"/>
      </a:tcTxStyle>
      <a:tcStyle>
        <a:tcBdr>
          <a:left>
            <a:ln w="12700" cap="flat">
              <a:solidFill>
                <a:srgbClr val="EEEEEE"/>
              </a:solidFill>
              <a:prstDash val="solid"/>
              <a:round/>
            </a:ln>
          </a:left>
          <a:right>
            <a:ln w="12700" cap="flat">
              <a:solidFill>
                <a:srgbClr val="EEEEEE"/>
              </a:solidFill>
              <a:prstDash val="solid"/>
              <a:round/>
            </a:ln>
          </a:right>
          <a:top>
            <a:ln w="12700" cap="flat">
              <a:solidFill>
                <a:srgbClr val="EEEEEE"/>
              </a:solidFill>
              <a:prstDash val="solid"/>
              <a:round/>
            </a:ln>
          </a:top>
          <a:bottom>
            <a:ln w="38100" cap="flat">
              <a:solidFill>
                <a:srgbClr val="EEEEEE"/>
              </a:solidFill>
              <a:prstDash val="solid"/>
              <a:round/>
            </a:ln>
          </a:bottom>
          <a:insideH>
            <a:ln w="12700" cap="flat">
              <a:solidFill>
                <a:srgbClr val="EEEEEE"/>
              </a:solidFill>
              <a:prstDash val="solid"/>
              <a:round/>
            </a:ln>
          </a:insideH>
          <a:insideV>
            <a:ln w="12700" cap="flat">
              <a:solidFill>
                <a:srgbClr val="EEEEEE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n" i="off">
        <a:font>
          <a:latin typeface="Superclarendon Regular"/>
          <a:ea typeface="Superclarendon Regular"/>
          <a:cs typeface="Superclarendon Regular"/>
        </a:font>
        <a:srgbClr val="000000"/>
      </a:tcTxStyle>
      <a:tcStyle>
        <a:tcBdr>
          <a:left>
            <a:ln w="12700" cap="flat">
              <a:solidFill>
                <a:srgbClr val="EEEEEE"/>
              </a:solidFill>
              <a:prstDash val="solid"/>
              <a:round/>
            </a:ln>
          </a:left>
          <a:right>
            <a:ln w="12700" cap="flat">
              <a:solidFill>
                <a:srgbClr val="EEEEEE"/>
              </a:solidFill>
              <a:prstDash val="solid"/>
              <a:round/>
            </a:ln>
          </a:right>
          <a:top>
            <a:ln w="12700" cap="flat">
              <a:solidFill>
                <a:srgbClr val="EEEEEE"/>
              </a:solidFill>
              <a:prstDash val="solid"/>
              <a:round/>
            </a:ln>
          </a:top>
          <a:bottom>
            <a:ln w="12700" cap="flat">
              <a:solidFill>
                <a:srgbClr val="EEEEEE"/>
              </a:solidFill>
              <a:prstDash val="solid"/>
              <a:round/>
            </a:ln>
          </a:bottom>
          <a:insideH>
            <a:ln w="12700" cap="flat">
              <a:solidFill>
                <a:srgbClr val="EEEEEE"/>
              </a:solidFill>
              <a:prstDash val="solid"/>
              <a:round/>
            </a:ln>
          </a:insideH>
          <a:insideV>
            <a:ln w="12700" cap="flat">
              <a:solidFill>
                <a:srgbClr val="EEEEEE"/>
              </a:solidFill>
              <a:prstDash val="solid"/>
              <a:round/>
            </a:ln>
          </a:insideV>
        </a:tcBdr>
        <a:fill>
          <a:solidFill>
            <a:srgbClr val="D6D0DA"/>
          </a:solidFill>
        </a:fill>
      </a:tcStyle>
    </a:wholeTbl>
    <a:band2H>
      <a:tcTxStyle/>
      <a:tcStyle>
        <a:tcBdr/>
        <a:fill>
          <a:solidFill>
            <a:srgbClr val="EBE9ED"/>
          </a:solidFill>
        </a:fill>
      </a:tcStyle>
    </a:band2H>
    <a:firstCol>
      <a:tcTxStyle b="on" i="off">
        <a:font>
          <a:latin typeface="Superclarendon Regular"/>
          <a:ea typeface="Superclarendon Regular"/>
          <a:cs typeface="Superclarendon Regular"/>
        </a:font>
        <a:srgbClr val="EEEEEE"/>
      </a:tcTxStyle>
      <a:tcStyle>
        <a:tcBdr>
          <a:left>
            <a:ln w="12700" cap="flat">
              <a:solidFill>
                <a:srgbClr val="EEEEEE"/>
              </a:solidFill>
              <a:prstDash val="solid"/>
              <a:round/>
            </a:ln>
          </a:left>
          <a:right>
            <a:ln w="12700" cap="flat">
              <a:solidFill>
                <a:srgbClr val="EEEEEE"/>
              </a:solidFill>
              <a:prstDash val="solid"/>
              <a:round/>
            </a:ln>
          </a:right>
          <a:top>
            <a:ln w="12700" cap="flat">
              <a:solidFill>
                <a:srgbClr val="EEEEEE"/>
              </a:solidFill>
              <a:prstDash val="solid"/>
              <a:round/>
            </a:ln>
          </a:top>
          <a:bottom>
            <a:ln w="12700" cap="flat">
              <a:solidFill>
                <a:srgbClr val="EEEEEE"/>
              </a:solidFill>
              <a:prstDash val="solid"/>
              <a:round/>
            </a:ln>
          </a:bottom>
          <a:insideH>
            <a:ln w="12700" cap="flat">
              <a:solidFill>
                <a:srgbClr val="EEEEEE"/>
              </a:solidFill>
              <a:prstDash val="solid"/>
              <a:round/>
            </a:ln>
          </a:insideH>
          <a:insideV>
            <a:ln w="12700" cap="flat">
              <a:solidFill>
                <a:srgbClr val="EEEEEE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Superclarendon Regular"/>
          <a:ea typeface="Superclarendon Regular"/>
          <a:cs typeface="Superclarendon Regular"/>
        </a:font>
        <a:srgbClr val="EEEEEE"/>
      </a:tcTxStyle>
      <a:tcStyle>
        <a:tcBdr>
          <a:left>
            <a:ln w="12700" cap="flat">
              <a:solidFill>
                <a:srgbClr val="EEEEEE"/>
              </a:solidFill>
              <a:prstDash val="solid"/>
              <a:round/>
            </a:ln>
          </a:left>
          <a:right>
            <a:ln w="12700" cap="flat">
              <a:solidFill>
                <a:srgbClr val="EEEEEE"/>
              </a:solidFill>
              <a:prstDash val="solid"/>
              <a:round/>
            </a:ln>
          </a:right>
          <a:top>
            <a:ln w="38100" cap="flat">
              <a:solidFill>
                <a:srgbClr val="EEEEEE"/>
              </a:solidFill>
              <a:prstDash val="solid"/>
              <a:round/>
            </a:ln>
          </a:top>
          <a:bottom>
            <a:ln w="12700" cap="flat">
              <a:solidFill>
                <a:srgbClr val="EEEEEE"/>
              </a:solidFill>
              <a:prstDash val="solid"/>
              <a:round/>
            </a:ln>
          </a:bottom>
          <a:insideH>
            <a:ln w="12700" cap="flat">
              <a:solidFill>
                <a:srgbClr val="EEEEEE"/>
              </a:solidFill>
              <a:prstDash val="solid"/>
              <a:round/>
            </a:ln>
          </a:insideH>
          <a:insideV>
            <a:ln w="12700" cap="flat">
              <a:solidFill>
                <a:srgbClr val="EEEEEE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Superclarendon Regular"/>
          <a:ea typeface="Superclarendon Regular"/>
          <a:cs typeface="Superclarendon Regular"/>
        </a:font>
        <a:srgbClr val="EEEEEE"/>
      </a:tcTxStyle>
      <a:tcStyle>
        <a:tcBdr>
          <a:left>
            <a:ln w="12700" cap="flat">
              <a:solidFill>
                <a:srgbClr val="EEEEEE"/>
              </a:solidFill>
              <a:prstDash val="solid"/>
              <a:round/>
            </a:ln>
          </a:left>
          <a:right>
            <a:ln w="12700" cap="flat">
              <a:solidFill>
                <a:srgbClr val="EEEEEE"/>
              </a:solidFill>
              <a:prstDash val="solid"/>
              <a:round/>
            </a:ln>
          </a:right>
          <a:top>
            <a:ln w="12700" cap="flat">
              <a:solidFill>
                <a:srgbClr val="EEEEEE"/>
              </a:solidFill>
              <a:prstDash val="solid"/>
              <a:round/>
            </a:ln>
          </a:top>
          <a:bottom>
            <a:ln w="38100" cap="flat">
              <a:solidFill>
                <a:srgbClr val="EEEEEE"/>
              </a:solidFill>
              <a:prstDash val="solid"/>
              <a:round/>
            </a:ln>
          </a:bottom>
          <a:insideH>
            <a:ln w="12700" cap="flat">
              <a:solidFill>
                <a:srgbClr val="EEEEEE"/>
              </a:solidFill>
              <a:prstDash val="solid"/>
              <a:round/>
            </a:ln>
          </a:insideH>
          <a:insideV>
            <a:ln w="12700" cap="flat">
              <a:solidFill>
                <a:srgbClr val="EEEEEE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n" i="off">
        <a:font>
          <a:latin typeface="Superclarendon Regular"/>
          <a:ea typeface="Superclarendon Regular"/>
          <a:cs typeface="Superclarendon Regular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EEEEEE"/>
          </a:solidFill>
        </a:fill>
      </a:tcStyle>
    </a:band2H>
    <a:firstCol>
      <a:tcTxStyle b="on" i="off">
        <a:font>
          <a:latin typeface="Superclarendon Regular"/>
          <a:ea typeface="Superclarendon Regular"/>
          <a:cs typeface="Superclarendon Regular"/>
        </a:font>
        <a:srgbClr val="EEEEE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Superclarendon Regular"/>
          <a:ea typeface="Superclarendon Regular"/>
          <a:cs typeface="Superclarendon Regular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EEEEE"/>
          </a:solidFill>
        </a:fill>
      </a:tcStyle>
    </a:lastRow>
    <a:firstRow>
      <a:tcTxStyle b="on" i="off">
        <a:font>
          <a:latin typeface="Superclarendon Regular"/>
          <a:ea typeface="Superclarendon Regular"/>
          <a:cs typeface="Superclarendon Regular"/>
        </a:font>
        <a:srgbClr val="EEEEE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n" i="off">
        <a:font>
          <a:latin typeface="Superclarendon Regular"/>
          <a:ea typeface="Superclarendon Regular"/>
          <a:cs typeface="Superclarendon Regular"/>
        </a:font>
        <a:srgbClr val="000000"/>
      </a:tcTxStyle>
      <a:tcStyle>
        <a:tcBdr>
          <a:left>
            <a:ln w="12700" cap="flat">
              <a:solidFill>
                <a:srgbClr val="EEEEEE"/>
              </a:solidFill>
              <a:prstDash val="solid"/>
              <a:round/>
            </a:ln>
          </a:left>
          <a:right>
            <a:ln w="12700" cap="flat">
              <a:solidFill>
                <a:srgbClr val="EEEEEE"/>
              </a:solidFill>
              <a:prstDash val="solid"/>
              <a:round/>
            </a:ln>
          </a:right>
          <a:top>
            <a:ln w="12700" cap="flat">
              <a:solidFill>
                <a:srgbClr val="EEEEEE"/>
              </a:solidFill>
              <a:prstDash val="solid"/>
              <a:round/>
            </a:ln>
          </a:top>
          <a:bottom>
            <a:ln w="12700" cap="flat">
              <a:solidFill>
                <a:srgbClr val="EEEEEE"/>
              </a:solidFill>
              <a:prstDash val="solid"/>
              <a:round/>
            </a:ln>
          </a:bottom>
          <a:insideH>
            <a:ln w="12700" cap="flat">
              <a:solidFill>
                <a:srgbClr val="EEEEEE"/>
              </a:solidFill>
              <a:prstDash val="solid"/>
              <a:round/>
            </a:ln>
          </a:insideH>
          <a:insideV>
            <a:ln w="12700" cap="flat">
              <a:solidFill>
                <a:srgbClr val="EEEEEE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Superclarendon Regular"/>
          <a:ea typeface="Superclarendon Regular"/>
          <a:cs typeface="Superclarendon Regular"/>
        </a:font>
        <a:srgbClr val="EEEEEE"/>
      </a:tcTxStyle>
      <a:tcStyle>
        <a:tcBdr>
          <a:left>
            <a:ln w="12700" cap="flat">
              <a:solidFill>
                <a:srgbClr val="EEEEEE"/>
              </a:solidFill>
              <a:prstDash val="solid"/>
              <a:round/>
            </a:ln>
          </a:left>
          <a:right>
            <a:ln w="12700" cap="flat">
              <a:solidFill>
                <a:srgbClr val="EEEEEE"/>
              </a:solidFill>
              <a:prstDash val="solid"/>
              <a:round/>
            </a:ln>
          </a:right>
          <a:top>
            <a:ln w="12700" cap="flat">
              <a:solidFill>
                <a:srgbClr val="EEEEEE"/>
              </a:solidFill>
              <a:prstDash val="solid"/>
              <a:round/>
            </a:ln>
          </a:top>
          <a:bottom>
            <a:ln w="12700" cap="flat">
              <a:solidFill>
                <a:srgbClr val="EEEEEE"/>
              </a:solidFill>
              <a:prstDash val="solid"/>
              <a:round/>
            </a:ln>
          </a:bottom>
          <a:insideH>
            <a:ln w="12700" cap="flat">
              <a:solidFill>
                <a:srgbClr val="EEEEEE"/>
              </a:solidFill>
              <a:prstDash val="solid"/>
              <a:round/>
            </a:ln>
          </a:insideH>
          <a:insideV>
            <a:ln w="12700" cap="flat">
              <a:solidFill>
                <a:srgbClr val="EEEEEE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Superclarendon Regular"/>
          <a:ea typeface="Superclarendon Regular"/>
          <a:cs typeface="Superclarendon Regular"/>
        </a:font>
        <a:srgbClr val="EEEEEE"/>
      </a:tcTxStyle>
      <a:tcStyle>
        <a:tcBdr>
          <a:left>
            <a:ln w="12700" cap="flat">
              <a:solidFill>
                <a:srgbClr val="EEEEEE"/>
              </a:solidFill>
              <a:prstDash val="solid"/>
              <a:round/>
            </a:ln>
          </a:left>
          <a:right>
            <a:ln w="12700" cap="flat">
              <a:solidFill>
                <a:srgbClr val="EEEEEE"/>
              </a:solidFill>
              <a:prstDash val="solid"/>
              <a:round/>
            </a:ln>
          </a:right>
          <a:top>
            <a:ln w="38100" cap="flat">
              <a:solidFill>
                <a:srgbClr val="EEEEEE"/>
              </a:solidFill>
              <a:prstDash val="solid"/>
              <a:round/>
            </a:ln>
          </a:top>
          <a:bottom>
            <a:ln w="12700" cap="flat">
              <a:solidFill>
                <a:srgbClr val="EEEEEE"/>
              </a:solidFill>
              <a:prstDash val="solid"/>
              <a:round/>
            </a:ln>
          </a:bottom>
          <a:insideH>
            <a:ln w="12700" cap="flat">
              <a:solidFill>
                <a:srgbClr val="EEEEEE"/>
              </a:solidFill>
              <a:prstDash val="solid"/>
              <a:round/>
            </a:ln>
          </a:insideH>
          <a:insideV>
            <a:ln w="12700" cap="flat">
              <a:solidFill>
                <a:srgbClr val="EEEEEE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Superclarendon Regular"/>
          <a:ea typeface="Superclarendon Regular"/>
          <a:cs typeface="Superclarendon Regular"/>
        </a:font>
        <a:srgbClr val="EEEEEE"/>
      </a:tcTxStyle>
      <a:tcStyle>
        <a:tcBdr>
          <a:left>
            <a:ln w="12700" cap="flat">
              <a:solidFill>
                <a:srgbClr val="EEEEEE"/>
              </a:solidFill>
              <a:prstDash val="solid"/>
              <a:round/>
            </a:ln>
          </a:left>
          <a:right>
            <a:ln w="12700" cap="flat">
              <a:solidFill>
                <a:srgbClr val="EEEEEE"/>
              </a:solidFill>
              <a:prstDash val="solid"/>
              <a:round/>
            </a:ln>
          </a:right>
          <a:top>
            <a:ln w="12700" cap="flat">
              <a:solidFill>
                <a:srgbClr val="EEEEEE"/>
              </a:solidFill>
              <a:prstDash val="solid"/>
              <a:round/>
            </a:ln>
          </a:top>
          <a:bottom>
            <a:ln w="38100" cap="flat">
              <a:solidFill>
                <a:srgbClr val="EEEEEE"/>
              </a:solidFill>
              <a:prstDash val="solid"/>
              <a:round/>
            </a:ln>
          </a:bottom>
          <a:insideH>
            <a:ln w="12700" cap="flat">
              <a:solidFill>
                <a:srgbClr val="EEEEEE"/>
              </a:solidFill>
              <a:prstDash val="solid"/>
              <a:round/>
            </a:ln>
          </a:insideH>
          <a:insideV>
            <a:ln w="12700" cap="flat">
              <a:solidFill>
                <a:srgbClr val="EEEEEE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n" i="off">
        <a:font>
          <a:latin typeface="Superclarendon Regular"/>
          <a:ea typeface="Superclarendon Regular"/>
          <a:cs typeface="Superclarendon Regular"/>
        </a:font>
        <a:srgbClr val="EEEEEE"/>
      </a:tcTxStyle>
      <a:tcStyle>
        <a:tcBdr>
          <a:left>
            <a:ln w="12700" cap="flat">
              <a:solidFill>
                <a:srgbClr val="EEEEEE"/>
              </a:solidFill>
              <a:prstDash val="solid"/>
              <a:round/>
            </a:ln>
          </a:left>
          <a:right>
            <a:ln w="12700" cap="flat">
              <a:solidFill>
                <a:srgbClr val="EEEEEE"/>
              </a:solidFill>
              <a:prstDash val="solid"/>
              <a:round/>
            </a:ln>
          </a:right>
          <a:top>
            <a:ln w="12700" cap="flat">
              <a:solidFill>
                <a:srgbClr val="EEEEEE"/>
              </a:solidFill>
              <a:prstDash val="solid"/>
              <a:round/>
            </a:ln>
          </a:top>
          <a:bottom>
            <a:ln w="12700" cap="flat">
              <a:solidFill>
                <a:srgbClr val="EEEEEE"/>
              </a:solidFill>
              <a:prstDash val="solid"/>
              <a:round/>
            </a:ln>
          </a:bottom>
          <a:insideH>
            <a:ln w="12700" cap="flat">
              <a:solidFill>
                <a:srgbClr val="EEEEEE"/>
              </a:solidFill>
              <a:prstDash val="solid"/>
              <a:round/>
            </a:ln>
          </a:insideH>
          <a:insideV>
            <a:ln w="12700" cap="flat">
              <a:solidFill>
                <a:srgbClr val="EEEEEE"/>
              </a:solidFill>
              <a:prstDash val="solid"/>
              <a:round/>
            </a:ln>
          </a:insideV>
        </a:tcBdr>
        <a:fill>
          <a:solidFill>
            <a:srgbClr val="EEEEEE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Superclarendon Regular"/>
          <a:ea typeface="Superclarendon Regular"/>
          <a:cs typeface="Superclarendon Regular"/>
        </a:font>
        <a:srgbClr val="EEEEEE"/>
      </a:tcTxStyle>
      <a:tcStyle>
        <a:tcBdr>
          <a:left>
            <a:ln w="12700" cap="flat">
              <a:solidFill>
                <a:srgbClr val="EEEEEE"/>
              </a:solidFill>
              <a:prstDash val="solid"/>
              <a:round/>
            </a:ln>
          </a:left>
          <a:right>
            <a:ln w="12700" cap="flat">
              <a:solidFill>
                <a:srgbClr val="EEEEEE"/>
              </a:solidFill>
              <a:prstDash val="solid"/>
              <a:round/>
            </a:ln>
          </a:right>
          <a:top>
            <a:ln w="12700" cap="flat">
              <a:solidFill>
                <a:srgbClr val="EEEEEE"/>
              </a:solidFill>
              <a:prstDash val="solid"/>
              <a:round/>
            </a:ln>
          </a:top>
          <a:bottom>
            <a:ln w="12700" cap="flat">
              <a:solidFill>
                <a:srgbClr val="EEEEEE"/>
              </a:solidFill>
              <a:prstDash val="solid"/>
              <a:round/>
            </a:ln>
          </a:bottom>
          <a:insideH>
            <a:ln w="12700" cap="flat">
              <a:solidFill>
                <a:srgbClr val="EEEEEE"/>
              </a:solidFill>
              <a:prstDash val="solid"/>
              <a:round/>
            </a:ln>
          </a:insideH>
          <a:insideV>
            <a:ln w="12700" cap="flat">
              <a:solidFill>
                <a:srgbClr val="EEEEEE"/>
              </a:solidFill>
              <a:prstDash val="solid"/>
              <a:round/>
            </a:ln>
          </a:insideV>
        </a:tcBdr>
        <a:fill>
          <a:solidFill>
            <a:srgbClr val="EEEEEE">
              <a:alpha val="20000"/>
            </a:srgbClr>
          </a:solidFill>
        </a:fill>
      </a:tcStyle>
    </a:firstCol>
    <a:lastRow>
      <a:tcTxStyle b="on" i="off">
        <a:font>
          <a:latin typeface="Superclarendon Regular"/>
          <a:ea typeface="Superclarendon Regular"/>
          <a:cs typeface="Superclarendon Regular"/>
        </a:font>
        <a:srgbClr val="EEEEEE"/>
      </a:tcTxStyle>
      <a:tcStyle>
        <a:tcBdr>
          <a:left>
            <a:ln w="12700" cap="flat">
              <a:solidFill>
                <a:srgbClr val="EEEEEE"/>
              </a:solidFill>
              <a:prstDash val="solid"/>
              <a:round/>
            </a:ln>
          </a:left>
          <a:right>
            <a:ln w="12700" cap="flat">
              <a:solidFill>
                <a:srgbClr val="EEEEEE"/>
              </a:solidFill>
              <a:prstDash val="solid"/>
              <a:round/>
            </a:ln>
          </a:right>
          <a:top>
            <a:ln w="50800" cap="flat">
              <a:solidFill>
                <a:srgbClr val="EEEEEE"/>
              </a:solidFill>
              <a:prstDash val="solid"/>
              <a:round/>
            </a:ln>
          </a:top>
          <a:bottom>
            <a:ln w="12700" cap="flat">
              <a:solidFill>
                <a:srgbClr val="EEEEEE"/>
              </a:solidFill>
              <a:prstDash val="solid"/>
              <a:round/>
            </a:ln>
          </a:bottom>
          <a:insideH>
            <a:ln w="12700" cap="flat">
              <a:solidFill>
                <a:srgbClr val="EEEEEE"/>
              </a:solidFill>
              <a:prstDash val="solid"/>
              <a:round/>
            </a:ln>
          </a:insideH>
          <a:insideV>
            <a:ln w="12700" cap="flat">
              <a:solidFill>
                <a:srgbClr val="EEEEE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Superclarendon Regular"/>
          <a:ea typeface="Superclarendon Regular"/>
          <a:cs typeface="Superclarendon Regular"/>
        </a:font>
        <a:srgbClr val="EEEEEE"/>
      </a:tcTxStyle>
      <a:tcStyle>
        <a:tcBdr>
          <a:left>
            <a:ln w="12700" cap="flat">
              <a:solidFill>
                <a:srgbClr val="EEEEEE"/>
              </a:solidFill>
              <a:prstDash val="solid"/>
              <a:round/>
            </a:ln>
          </a:left>
          <a:right>
            <a:ln w="12700" cap="flat">
              <a:solidFill>
                <a:srgbClr val="EEEEEE"/>
              </a:solidFill>
              <a:prstDash val="solid"/>
              <a:round/>
            </a:ln>
          </a:right>
          <a:top>
            <a:ln w="12700" cap="flat">
              <a:solidFill>
                <a:srgbClr val="EEEEEE"/>
              </a:solidFill>
              <a:prstDash val="solid"/>
              <a:round/>
            </a:ln>
          </a:top>
          <a:bottom>
            <a:ln w="25400" cap="flat">
              <a:solidFill>
                <a:srgbClr val="EEEEEE"/>
              </a:solidFill>
              <a:prstDash val="solid"/>
              <a:round/>
            </a:ln>
          </a:bottom>
          <a:insideH>
            <a:ln w="12700" cap="flat">
              <a:solidFill>
                <a:srgbClr val="EEEEEE"/>
              </a:solidFill>
              <a:prstDash val="solid"/>
              <a:round/>
            </a:ln>
          </a:insideH>
          <a:insideV>
            <a:ln w="12700" cap="flat">
              <a:solidFill>
                <a:srgbClr val="EEEEEE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2" d="100"/>
          <a:sy n="42" d="100"/>
        </p:scale>
        <p:origin x="629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6" name="Shape 13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olo e sottotito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Testo"/>
          <p:cNvSpPr txBox="1">
            <a:spLocks noGrp="1"/>
          </p:cNvSpPr>
          <p:nvPr>
            <p:ph type="title"/>
          </p:nvPr>
        </p:nvSpPr>
        <p:spPr>
          <a:xfrm>
            <a:off x="2374900" y="2730500"/>
            <a:ext cx="19621500" cy="4216400"/>
          </a:xfrm>
          <a:prstGeom prst="rect">
            <a:avLst/>
          </a:prstGeom>
        </p:spPr>
        <p:txBody>
          <a:bodyPr anchor="b"/>
          <a:lstStyle>
            <a:lvl1pPr>
              <a:defRPr sz="9000" spc="-180"/>
            </a:lvl1pPr>
          </a:lstStyle>
          <a:p>
            <a:r>
              <a:t>Titolo Testo</a:t>
            </a:r>
          </a:p>
        </p:txBody>
      </p:sp>
      <p:sp>
        <p:nvSpPr>
          <p:cNvPr id="12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2374900" y="7073900"/>
            <a:ext cx="19621500" cy="3073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3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994357" y="12706349"/>
            <a:ext cx="419101" cy="469901"/>
          </a:xfrm>
          <a:prstGeom prst="rect">
            <a:avLst/>
          </a:prstGeom>
        </p:spPr>
        <p:txBody>
          <a:bodyPr anchor="ctr"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o -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o - 3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Orizzonta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Linea Linea" descr="Linea Linea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899589" y="11524798"/>
            <a:ext cx="6438418" cy="89805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157588660_2880x1920.jpeg"/>
          <p:cNvSpPr>
            <a:spLocks noGrp="1"/>
          </p:cNvSpPr>
          <p:nvPr>
            <p:ph type="pic" idx="21"/>
          </p:nvPr>
        </p:nvSpPr>
        <p:spPr>
          <a:xfrm>
            <a:off x="609600" y="-749300"/>
            <a:ext cx="23177500" cy="1545166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2" name="Titolo Testo"/>
          <p:cNvSpPr txBox="1">
            <a:spLocks noGrp="1"/>
          </p:cNvSpPr>
          <p:nvPr>
            <p:ph type="title"/>
          </p:nvPr>
        </p:nvSpPr>
        <p:spPr>
          <a:xfrm>
            <a:off x="1181100" y="9626600"/>
            <a:ext cx="22009100" cy="1714500"/>
          </a:xfrm>
          <a:prstGeom prst="rect">
            <a:avLst/>
          </a:prstGeom>
        </p:spPr>
        <p:txBody>
          <a:bodyPr anchor="b"/>
          <a:lstStyle>
            <a:lvl1pPr>
              <a:defRPr sz="9000" spc="-180"/>
            </a:lvl1pPr>
          </a:lstStyle>
          <a:p>
            <a:r>
              <a:t>Titolo Testo</a:t>
            </a:r>
          </a:p>
        </p:txBody>
      </p:sp>
      <p:sp>
        <p:nvSpPr>
          <p:cNvPr id="23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1181100" y="11696700"/>
            <a:ext cx="22009100" cy="12319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4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Linea Linea" descr="Linea Linea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10106" y="3853998"/>
            <a:ext cx="20407883" cy="89805"/>
          </a:xfrm>
          <a:prstGeom prst="rect">
            <a:avLst/>
          </a:prstGeom>
          <a:ln w="12700">
            <a:miter lim="400000"/>
          </a:ln>
        </p:spPr>
      </p:pic>
      <p:sp>
        <p:nvSpPr>
          <p:cNvPr id="51" name="Titolo Testo"/>
          <p:cNvSpPr txBox="1">
            <a:spLocks noGrp="1"/>
          </p:cNvSpPr>
          <p:nvPr>
            <p:ph type="title"/>
          </p:nvPr>
        </p:nvSpPr>
        <p:spPr>
          <a:xfrm>
            <a:off x="2374900" y="977900"/>
            <a:ext cx="19621500" cy="2679700"/>
          </a:xfrm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52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Linea Linea" descr="Linea Linea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10106" y="3853998"/>
            <a:ext cx="20407883" cy="89805"/>
          </a:xfrm>
          <a:prstGeom prst="rect">
            <a:avLst/>
          </a:prstGeom>
          <a:ln w="12700">
            <a:miter lim="400000"/>
          </a:ln>
        </p:spPr>
      </p:pic>
      <p:sp>
        <p:nvSpPr>
          <p:cNvPr id="60" name="Titolo Testo"/>
          <p:cNvSpPr txBox="1">
            <a:spLocks noGrp="1"/>
          </p:cNvSpPr>
          <p:nvPr>
            <p:ph type="title"/>
          </p:nvPr>
        </p:nvSpPr>
        <p:spPr>
          <a:xfrm>
            <a:off x="2374900" y="977900"/>
            <a:ext cx="19621500" cy="2679700"/>
          </a:xfrm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61" name="Corpo livello uno…"/>
          <p:cNvSpPr txBox="1">
            <a:spLocks noGrp="1"/>
          </p:cNvSpPr>
          <p:nvPr>
            <p:ph type="body" idx="1"/>
          </p:nvPr>
        </p:nvSpPr>
        <p:spPr>
          <a:xfrm>
            <a:off x="2374900" y="4584700"/>
            <a:ext cx="19621500" cy="8039100"/>
          </a:xfrm>
          <a:prstGeom prst="rect">
            <a:avLst/>
          </a:prstGeom>
        </p:spPr>
        <p:txBody>
          <a:bodyPr/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62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, punti elenc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Linea Linea" descr="Linea Linea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10106" y="3853998"/>
            <a:ext cx="20407883" cy="89805"/>
          </a:xfrm>
          <a:prstGeom prst="rect">
            <a:avLst/>
          </a:prstGeom>
          <a:ln w="12700">
            <a:miter lim="400000"/>
          </a:ln>
        </p:spPr>
      </p:pic>
      <p:sp>
        <p:nvSpPr>
          <p:cNvPr id="70" name="Immagine"/>
          <p:cNvSpPr>
            <a:spLocks noGrp="1"/>
          </p:cNvSpPr>
          <p:nvPr>
            <p:ph type="pic" idx="21"/>
          </p:nvPr>
        </p:nvSpPr>
        <p:spPr>
          <a:xfrm>
            <a:off x="2388449" y="965200"/>
            <a:ext cx="9968394" cy="1463467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71" name="Titolo Testo"/>
          <p:cNvSpPr txBox="1">
            <a:spLocks noGrp="1"/>
          </p:cNvSpPr>
          <p:nvPr>
            <p:ph type="title"/>
          </p:nvPr>
        </p:nvSpPr>
        <p:spPr>
          <a:xfrm>
            <a:off x="2374900" y="977900"/>
            <a:ext cx="19621500" cy="2679700"/>
          </a:xfrm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72" name="Corpo livello uno…"/>
          <p:cNvSpPr txBox="1">
            <a:spLocks noGrp="1"/>
          </p:cNvSpPr>
          <p:nvPr>
            <p:ph type="body" sz="half" idx="1"/>
          </p:nvPr>
        </p:nvSpPr>
        <p:spPr>
          <a:xfrm>
            <a:off x="13500100" y="4699000"/>
            <a:ext cx="9055100" cy="7569200"/>
          </a:xfrm>
          <a:prstGeom prst="rect">
            <a:avLst/>
          </a:prstGeom>
        </p:spPr>
        <p:txBody>
          <a:bodyPr/>
          <a:lstStyle>
            <a:lvl1pPr marL="635000" indent="-635000">
              <a:spcBef>
                <a:spcPts val="4200"/>
              </a:spcBef>
              <a:buBlip>
                <a:blip r:embed="rId3"/>
              </a:buBlip>
              <a:defRPr sz="3600"/>
            </a:lvl1pPr>
            <a:lvl2pPr marL="1270000" indent="-635000">
              <a:spcBef>
                <a:spcPts val="4200"/>
              </a:spcBef>
              <a:buBlip>
                <a:blip r:embed="rId3"/>
              </a:buBlip>
              <a:defRPr sz="3600"/>
            </a:lvl2pPr>
            <a:lvl3pPr marL="1905000" indent="-635000">
              <a:spcBef>
                <a:spcPts val="4200"/>
              </a:spcBef>
              <a:buBlip>
                <a:blip r:embed="rId3"/>
              </a:buBlip>
              <a:defRPr sz="3600"/>
            </a:lvl3pPr>
            <a:lvl4pPr marL="2540000" indent="-635000">
              <a:spcBef>
                <a:spcPts val="4200"/>
              </a:spcBef>
              <a:buBlip>
                <a:blip r:embed="rId3"/>
              </a:buBlip>
              <a:defRPr sz="3600"/>
            </a:lvl4pPr>
            <a:lvl5pPr marL="3175000" indent="-635000">
              <a:spcBef>
                <a:spcPts val="4200"/>
              </a:spcBef>
              <a:buBlip>
                <a:blip r:embed="rId3"/>
              </a:buBlip>
              <a:defRPr sz="36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73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Corpo livello uno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81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3 per pagina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Immagine"/>
          <p:cNvSpPr>
            <a:spLocks noGrp="1"/>
          </p:cNvSpPr>
          <p:nvPr>
            <p:ph type="pic" sz="half" idx="21"/>
          </p:nvPr>
        </p:nvSpPr>
        <p:spPr>
          <a:xfrm>
            <a:off x="11442700" y="6108700"/>
            <a:ext cx="11978045" cy="808939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9" name="Immagine"/>
          <p:cNvSpPr>
            <a:spLocks noGrp="1"/>
          </p:cNvSpPr>
          <p:nvPr>
            <p:ph type="pic" sz="half" idx="22"/>
          </p:nvPr>
        </p:nvSpPr>
        <p:spPr>
          <a:xfrm>
            <a:off x="12509500" y="215900"/>
            <a:ext cx="10744200" cy="71628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0" name="Immagine"/>
          <p:cNvSpPr>
            <a:spLocks noGrp="1"/>
          </p:cNvSpPr>
          <p:nvPr>
            <p:ph type="pic" idx="23"/>
          </p:nvPr>
        </p:nvSpPr>
        <p:spPr>
          <a:xfrm>
            <a:off x="1066800" y="-1079500"/>
            <a:ext cx="10858500" cy="1594145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1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zion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2387600" y="8953500"/>
            <a:ext cx="19621500" cy="8509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1700"/>
              </a:spcBef>
              <a:buSzTx/>
              <a:buNone/>
              <a:defRPr sz="5000">
                <a:solidFill>
                  <a:srgbClr val="222222"/>
                </a:solidFill>
              </a:defRPr>
            </a:lvl1pPr>
            <a:lvl2pPr marL="1696278" indent="-883478" algn="ctr">
              <a:spcBef>
                <a:spcPts val="1700"/>
              </a:spcBef>
              <a:buBlip>
                <a:blip r:embed="rId3"/>
              </a:buBlip>
              <a:defRPr sz="5000">
                <a:solidFill>
                  <a:srgbClr val="222222"/>
                </a:solidFill>
              </a:defRPr>
            </a:lvl2pPr>
            <a:lvl3pPr marL="2509078" indent="-883478" algn="ctr">
              <a:spcBef>
                <a:spcPts val="1700"/>
              </a:spcBef>
              <a:buBlip>
                <a:blip r:embed="rId3"/>
              </a:buBlip>
              <a:defRPr sz="5000">
                <a:solidFill>
                  <a:srgbClr val="222222"/>
                </a:solidFill>
              </a:defRPr>
            </a:lvl3pPr>
            <a:lvl4pPr marL="3321878" indent="-883478" algn="ctr">
              <a:spcBef>
                <a:spcPts val="1700"/>
              </a:spcBef>
              <a:buBlip>
                <a:blip r:embed="rId3"/>
              </a:buBlip>
              <a:defRPr sz="5000">
                <a:solidFill>
                  <a:srgbClr val="222222"/>
                </a:solidFill>
              </a:defRPr>
            </a:lvl4pPr>
            <a:lvl5pPr marL="4134678" indent="-883478" algn="ctr">
              <a:spcBef>
                <a:spcPts val="1700"/>
              </a:spcBef>
              <a:buBlip>
                <a:blip r:embed="rId3"/>
              </a:buBlip>
              <a:defRPr sz="5000">
                <a:solidFill>
                  <a:srgbClr val="222222"/>
                </a:solidFill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99" name="“Inserisci qui una citazione”."/>
          <p:cNvSpPr txBox="1">
            <a:spLocks noGrp="1"/>
          </p:cNvSpPr>
          <p:nvPr>
            <p:ph type="body" sz="quarter" idx="21"/>
          </p:nvPr>
        </p:nvSpPr>
        <p:spPr>
          <a:xfrm>
            <a:off x="2387600" y="5994400"/>
            <a:ext cx="19621500" cy="990600"/>
          </a:xfrm>
          <a:prstGeom prst="rect">
            <a:avLst/>
          </a:prstGeom>
        </p:spPr>
        <p:txBody>
          <a:bodyPr/>
          <a:lstStyle/>
          <a:p>
            <a:pPr marL="0" indent="0" algn="ctr">
              <a:lnSpc>
                <a:spcPct val="120000"/>
              </a:lnSpc>
              <a:buSzTx/>
              <a:buNone/>
              <a:defRPr sz="5800" b="1" spc="-200">
                <a:latin typeface="Superclarendon Regular"/>
                <a:ea typeface="Superclarendon Regular"/>
                <a:cs typeface="Superclarendon Regular"/>
                <a:sym typeface="Superclarendon Regular"/>
              </a:defRPr>
            </a:pPr>
            <a:endParaRPr/>
          </a:p>
        </p:txBody>
      </p:sp>
      <p:sp>
        <p:nvSpPr>
          <p:cNvPr id="100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157588660_2880x1920.jpeg"/>
          <p:cNvSpPr>
            <a:spLocks noGrp="1"/>
          </p:cNvSpPr>
          <p:nvPr>
            <p:ph type="pic" idx="21"/>
          </p:nvPr>
        </p:nvSpPr>
        <p:spPr>
          <a:xfrm>
            <a:off x="0" y="0"/>
            <a:ext cx="24384000" cy="1625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8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rpo livello uno…"/>
          <p:cNvSpPr txBox="1">
            <a:spLocks noGrp="1"/>
          </p:cNvSpPr>
          <p:nvPr>
            <p:ph type="body" idx="1"/>
          </p:nvPr>
        </p:nvSpPr>
        <p:spPr>
          <a:xfrm>
            <a:off x="2374900" y="1778000"/>
            <a:ext cx="19621500" cy="10147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buBlip>
                <a:blip r:embed="rId15"/>
              </a:buBlip>
            </a:lvl1pPr>
            <a:lvl2pPr>
              <a:buBlip>
                <a:blip r:embed="rId15"/>
              </a:buBlip>
            </a:lvl2pPr>
            <a:lvl3pPr>
              <a:buBlip>
                <a:blip r:embed="rId15"/>
              </a:buBlip>
            </a:lvl3pPr>
            <a:lvl4pPr>
              <a:buBlip>
                <a:blip r:embed="rId15"/>
              </a:buBlip>
            </a:lvl4pPr>
            <a:lvl5pPr>
              <a:buBlip>
                <a:blip r:embed="rId15"/>
              </a:buBlip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" name="Titolo Testo"/>
          <p:cNvSpPr txBox="1">
            <a:spLocks noGrp="1"/>
          </p:cNvSpPr>
          <p:nvPr>
            <p:ph type="title"/>
          </p:nvPr>
        </p:nvSpPr>
        <p:spPr>
          <a:xfrm>
            <a:off x="3653366" y="2743200"/>
            <a:ext cx="19507201" cy="9302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Titolo Testo</a:t>
            </a:r>
          </a:p>
        </p:txBody>
      </p:sp>
      <p:sp>
        <p:nvSpPr>
          <p:cNvPr id="4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970544" y="12674600"/>
            <a:ext cx="419101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1">
                <a:solidFill>
                  <a:srgbClr val="F1F1F1"/>
                </a:solidFill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1" i="0" u="none" strike="noStrike" cap="none" spc="-197" baseline="0">
          <a:solidFill>
            <a:srgbClr val="EEEEEE"/>
          </a:solidFill>
          <a:uFillTx/>
          <a:latin typeface="Superclarendon Regular"/>
          <a:ea typeface="Superclarendon Regular"/>
          <a:cs typeface="Superclarendon Regular"/>
          <a:sym typeface="Superclarendon Regular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1" i="0" u="none" strike="noStrike" cap="none" spc="-197" baseline="0">
          <a:solidFill>
            <a:srgbClr val="EEEEEE"/>
          </a:solidFill>
          <a:uFillTx/>
          <a:latin typeface="Superclarendon Regular"/>
          <a:ea typeface="Superclarendon Regular"/>
          <a:cs typeface="Superclarendon Regular"/>
          <a:sym typeface="Superclarendon Regular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1" i="0" u="none" strike="noStrike" cap="none" spc="-197" baseline="0">
          <a:solidFill>
            <a:srgbClr val="EEEEEE"/>
          </a:solidFill>
          <a:uFillTx/>
          <a:latin typeface="Superclarendon Regular"/>
          <a:ea typeface="Superclarendon Regular"/>
          <a:cs typeface="Superclarendon Regular"/>
          <a:sym typeface="Superclarendon Regular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1" i="0" u="none" strike="noStrike" cap="none" spc="-197" baseline="0">
          <a:solidFill>
            <a:srgbClr val="EEEEEE"/>
          </a:solidFill>
          <a:uFillTx/>
          <a:latin typeface="Superclarendon Regular"/>
          <a:ea typeface="Superclarendon Regular"/>
          <a:cs typeface="Superclarendon Regular"/>
          <a:sym typeface="Superclarendon Regular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1" i="0" u="none" strike="noStrike" cap="none" spc="-197" baseline="0">
          <a:solidFill>
            <a:srgbClr val="EEEEEE"/>
          </a:solidFill>
          <a:uFillTx/>
          <a:latin typeface="Superclarendon Regular"/>
          <a:ea typeface="Superclarendon Regular"/>
          <a:cs typeface="Superclarendon Regular"/>
          <a:sym typeface="Superclarendon Regular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1" i="0" u="none" strike="noStrike" cap="none" spc="-197" baseline="0">
          <a:solidFill>
            <a:srgbClr val="EEEEEE"/>
          </a:solidFill>
          <a:uFillTx/>
          <a:latin typeface="Superclarendon Regular"/>
          <a:ea typeface="Superclarendon Regular"/>
          <a:cs typeface="Superclarendon Regular"/>
          <a:sym typeface="Superclarendon Regular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1" i="0" u="none" strike="noStrike" cap="none" spc="-197" baseline="0">
          <a:solidFill>
            <a:srgbClr val="EEEEEE"/>
          </a:solidFill>
          <a:uFillTx/>
          <a:latin typeface="Superclarendon Regular"/>
          <a:ea typeface="Superclarendon Regular"/>
          <a:cs typeface="Superclarendon Regular"/>
          <a:sym typeface="Superclarendon Regular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1" i="0" u="none" strike="noStrike" cap="none" spc="-197" baseline="0">
          <a:solidFill>
            <a:srgbClr val="EEEEEE"/>
          </a:solidFill>
          <a:uFillTx/>
          <a:latin typeface="Superclarendon Regular"/>
          <a:ea typeface="Superclarendon Regular"/>
          <a:cs typeface="Superclarendon Regular"/>
          <a:sym typeface="Superclarendon Regular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1" i="0" u="none" strike="noStrike" cap="none" spc="-197" baseline="0">
          <a:solidFill>
            <a:srgbClr val="EEEEEE"/>
          </a:solidFill>
          <a:uFillTx/>
          <a:latin typeface="Superclarendon Regular"/>
          <a:ea typeface="Superclarendon Regular"/>
          <a:cs typeface="Superclarendon Regular"/>
          <a:sym typeface="Superclarendon Regular"/>
        </a:defRPr>
      </a:lvl9pPr>
    </p:titleStyle>
    <p:bodyStyle>
      <a:lvl1pPr marL="812800" marR="0" indent="-8128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65000"/>
        <a:buFontTx/>
        <a:buBlip>
          <a:blip r:embed="rId15"/>
        </a:buBlip>
        <a:tabLst/>
        <a:defRPr sz="4600" b="0" i="0" u="none" strike="noStrike" cap="none" spc="0" baseline="0">
          <a:solidFill>
            <a:srgbClr val="EEEEEE"/>
          </a:solidFill>
          <a:uFillTx/>
          <a:latin typeface="Helvetica Neue Bold Condensed"/>
          <a:ea typeface="Helvetica Neue Bold Condensed"/>
          <a:cs typeface="Helvetica Neue Bold Condensed"/>
          <a:sym typeface="Helvetica Neue Bold Condensed"/>
        </a:defRPr>
      </a:lvl1pPr>
      <a:lvl2pPr marL="1625600" marR="0" indent="-8128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65000"/>
        <a:buFontTx/>
        <a:buBlip>
          <a:blip r:embed="rId15"/>
        </a:buBlip>
        <a:tabLst/>
        <a:defRPr sz="4600" b="0" i="0" u="none" strike="noStrike" cap="none" spc="0" baseline="0">
          <a:solidFill>
            <a:srgbClr val="EEEEEE"/>
          </a:solidFill>
          <a:uFillTx/>
          <a:latin typeface="Helvetica Neue Bold Condensed"/>
          <a:ea typeface="Helvetica Neue Bold Condensed"/>
          <a:cs typeface="Helvetica Neue Bold Condensed"/>
          <a:sym typeface="Helvetica Neue Bold Condensed"/>
        </a:defRPr>
      </a:lvl2pPr>
      <a:lvl3pPr marL="2438400" marR="0" indent="-8128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65000"/>
        <a:buFontTx/>
        <a:buBlip>
          <a:blip r:embed="rId15"/>
        </a:buBlip>
        <a:tabLst/>
        <a:defRPr sz="4600" b="0" i="0" u="none" strike="noStrike" cap="none" spc="0" baseline="0">
          <a:solidFill>
            <a:srgbClr val="EEEEEE"/>
          </a:solidFill>
          <a:uFillTx/>
          <a:latin typeface="Helvetica Neue Bold Condensed"/>
          <a:ea typeface="Helvetica Neue Bold Condensed"/>
          <a:cs typeface="Helvetica Neue Bold Condensed"/>
          <a:sym typeface="Helvetica Neue Bold Condensed"/>
        </a:defRPr>
      </a:lvl3pPr>
      <a:lvl4pPr marL="3251200" marR="0" indent="-8128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65000"/>
        <a:buFontTx/>
        <a:buBlip>
          <a:blip r:embed="rId15"/>
        </a:buBlip>
        <a:tabLst/>
        <a:defRPr sz="4600" b="0" i="0" u="none" strike="noStrike" cap="none" spc="0" baseline="0">
          <a:solidFill>
            <a:srgbClr val="EEEEEE"/>
          </a:solidFill>
          <a:uFillTx/>
          <a:latin typeface="Helvetica Neue Bold Condensed"/>
          <a:ea typeface="Helvetica Neue Bold Condensed"/>
          <a:cs typeface="Helvetica Neue Bold Condensed"/>
          <a:sym typeface="Helvetica Neue Bold Condensed"/>
        </a:defRPr>
      </a:lvl4pPr>
      <a:lvl5pPr marL="4064000" marR="0" indent="-8128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65000"/>
        <a:buFontTx/>
        <a:buBlip>
          <a:blip r:embed="rId15"/>
        </a:buBlip>
        <a:tabLst/>
        <a:defRPr sz="4600" b="0" i="0" u="none" strike="noStrike" cap="none" spc="0" baseline="0">
          <a:solidFill>
            <a:srgbClr val="EEEEEE"/>
          </a:solidFill>
          <a:uFillTx/>
          <a:latin typeface="Helvetica Neue Bold Condensed"/>
          <a:ea typeface="Helvetica Neue Bold Condensed"/>
          <a:cs typeface="Helvetica Neue Bold Condensed"/>
          <a:sym typeface="Helvetica Neue Bold Condensed"/>
        </a:defRPr>
      </a:lvl5pPr>
      <a:lvl6pPr marL="4876800" marR="0" indent="-8128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65000"/>
        <a:buFontTx/>
        <a:buBlip>
          <a:blip r:embed="rId15"/>
        </a:buBlip>
        <a:tabLst/>
        <a:defRPr sz="4600" b="0" i="0" u="none" strike="noStrike" cap="none" spc="0" baseline="0">
          <a:solidFill>
            <a:srgbClr val="EEEEEE"/>
          </a:solidFill>
          <a:uFillTx/>
          <a:latin typeface="Helvetica Neue Bold Condensed"/>
          <a:ea typeface="Helvetica Neue Bold Condensed"/>
          <a:cs typeface="Helvetica Neue Bold Condensed"/>
          <a:sym typeface="Helvetica Neue Bold Condensed"/>
        </a:defRPr>
      </a:lvl6pPr>
      <a:lvl7pPr marL="5689600" marR="0" indent="-8128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65000"/>
        <a:buFontTx/>
        <a:buBlip>
          <a:blip r:embed="rId15"/>
        </a:buBlip>
        <a:tabLst/>
        <a:defRPr sz="4600" b="0" i="0" u="none" strike="noStrike" cap="none" spc="0" baseline="0">
          <a:solidFill>
            <a:srgbClr val="EEEEEE"/>
          </a:solidFill>
          <a:uFillTx/>
          <a:latin typeface="Helvetica Neue Bold Condensed"/>
          <a:ea typeface="Helvetica Neue Bold Condensed"/>
          <a:cs typeface="Helvetica Neue Bold Condensed"/>
          <a:sym typeface="Helvetica Neue Bold Condensed"/>
        </a:defRPr>
      </a:lvl7pPr>
      <a:lvl8pPr marL="6502400" marR="0" indent="-8128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65000"/>
        <a:buFontTx/>
        <a:buBlip>
          <a:blip r:embed="rId15"/>
        </a:buBlip>
        <a:tabLst/>
        <a:defRPr sz="4600" b="0" i="0" u="none" strike="noStrike" cap="none" spc="0" baseline="0">
          <a:solidFill>
            <a:srgbClr val="EEEEEE"/>
          </a:solidFill>
          <a:uFillTx/>
          <a:latin typeface="Helvetica Neue Bold Condensed"/>
          <a:ea typeface="Helvetica Neue Bold Condensed"/>
          <a:cs typeface="Helvetica Neue Bold Condensed"/>
          <a:sym typeface="Helvetica Neue Bold Condensed"/>
        </a:defRPr>
      </a:lvl8pPr>
      <a:lvl9pPr marL="7315200" marR="0" indent="-8128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65000"/>
        <a:buFontTx/>
        <a:buBlip>
          <a:blip r:embed="rId15"/>
        </a:buBlip>
        <a:tabLst/>
        <a:defRPr sz="4600" b="0" i="0" u="none" strike="noStrike" cap="none" spc="0" baseline="0">
          <a:solidFill>
            <a:srgbClr val="EEEEEE"/>
          </a:solidFill>
          <a:uFillTx/>
          <a:latin typeface="Helvetica Neue Bold Condensed"/>
          <a:ea typeface="Helvetica Neue Bold Condensed"/>
          <a:cs typeface="Helvetica Neue Bold Condensed"/>
          <a:sym typeface="Helvetica Neue Bold Condensed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uperclarendon Regular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uperclarendon Regular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uperclarendon Regular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uperclarendon Regular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uperclarendon Regular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uperclarendon Regular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uperclarendon Regular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uperclarendon Regular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uperclarendon Regular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0.emf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74900" y="762000"/>
            <a:ext cx="19621500" cy="1633728"/>
          </a:xfrm>
          <a:solidFill>
            <a:srgbClr val="C00000"/>
          </a:solidFill>
        </p:spPr>
        <p:txBody>
          <a:bodyPr>
            <a:normAutofit/>
          </a:bodyPr>
          <a:lstStyle/>
          <a:p>
            <a:r>
              <a:rPr lang="it-IT" sz="4400" dirty="0" smtClean="0"/>
              <a:t>Domenica delle palme</a:t>
            </a:r>
            <a:br>
              <a:rPr lang="it-IT" sz="4400" dirty="0" smtClean="0"/>
            </a:br>
            <a:r>
              <a:rPr lang="it-IT" sz="4400" dirty="0" smtClean="0"/>
              <a:t>e della passione del Signore </a:t>
            </a:r>
            <a:endParaRPr lang="it-IT" sz="4800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2374900" y="4215205"/>
            <a:ext cx="19696176" cy="7181453"/>
          </a:xfrm>
          <a:prstGeom prst="rect">
            <a:avLst/>
          </a:prstGeom>
          <a:solidFill>
            <a:srgbClr val="FF0000"/>
          </a:solidFill>
          <a:ln w="19050" cap="flat">
            <a:solidFill>
              <a:srgbClr val="00206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it-IT" sz="4000" dirty="0" smtClean="0">
                <a:solidFill>
                  <a:schemeClr val="bg1"/>
                </a:solidFill>
              </a:rPr>
              <a:t>La </a:t>
            </a:r>
            <a:r>
              <a:rPr lang="it-IT" sz="4000" dirty="0">
                <a:solidFill>
                  <a:schemeClr val="bg1"/>
                </a:solidFill>
              </a:rPr>
              <a:t>Settimana santa ha inizio </a:t>
            </a:r>
            <a:endParaRPr lang="it-IT" sz="4000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it-IT" sz="4000" dirty="0" smtClean="0">
                <a:solidFill>
                  <a:schemeClr val="bg1"/>
                </a:solidFill>
              </a:rPr>
              <a:t>la </a:t>
            </a:r>
            <a:r>
              <a:rPr lang="it-IT" sz="4000" dirty="0">
                <a:solidFill>
                  <a:schemeClr val="bg1"/>
                </a:solidFill>
              </a:rPr>
              <a:t>domenica </a:t>
            </a:r>
            <a:r>
              <a:rPr lang="it-IT" sz="4000" dirty="0" smtClean="0">
                <a:solidFill>
                  <a:schemeClr val="bg1"/>
                </a:solidFill>
              </a:rPr>
              <a:t>delle Palme </a:t>
            </a:r>
            <a:r>
              <a:rPr lang="it-IT" sz="4000" dirty="0">
                <a:solidFill>
                  <a:schemeClr val="bg1"/>
                </a:solidFill>
              </a:rPr>
              <a:t>«della Passione del Signore» </a:t>
            </a:r>
            <a:endParaRPr lang="it-IT" sz="4000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it-IT" sz="4000" dirty="0" smtClean="0">
                <a:solidFill>
                  <a:schemeClr val="bg1"/>
                </a:solidFill>
              </a:rPr>
              <a:t>che </a:t>
            </a:r>
            <a:r>
              <a:rPr lang="it-IT" sz="4000" dirty="0">
                <a:solidFill>
                  <a:schemeClr val="bg1"/>
                </a:solidFill>
              </a:rPr>
              <a:t>unisce </a:t>
            </a:r>
            <a:r>
              <a:rPr lang="it-IT" sz="4000" dirty="0" smtClean="0">
                <a:solidFill>
                  <a:schemeClr val="bg1"/>
                </a:solidFill>
              </a:rPr>
              <a:t>insieme il </a:t>
            </a:r>
            <a:r>
              <a:rPr lang="it-IT" sz="4000" dirty="0">
                <a:solidFill>
                  <a:schemeClr val="bg1"/>
                </a:solidFill>
              </a:rPr>
              <a:t>trionfo regale di Cristo </a:t>
            </a:r>
            <a:endParaRPr lang="it-IT" sz="4000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it-IT" sz="4000" dirty="0" smtClean="0">
                <a:solidFill>
                  <a:schemeClr val="bg1"/>
                </a:solidFill>
              </a:rPr>
              <a:t>e </a:t>
            </a:r>
            <a:r>
              <a:rPr lang="it-IT" sz="4000" dirty="0">
                <a:solidFill>
                  <a:schemeClr val="bg1"/>
                </a:solidFill>
              </a:rPr>
              <a:t>l’annunzio della Passione.</a:t>
            </a:r>
          </a:p>
          <a:p>
            <a:pPr>
              <a:lnSpc>
                <a:spcPct val="150000"/>
              </a:lnSpc>
            </a:pPr>
            <a:r>
              <a:rPr lang="it-IT" sz="4000" dirty="0">
                <a:solidFill>
                  <a:schemeClr val="bg1"/>
                </a:solidFill>
              </a:rPr>
              <a:t>Nella celebrazione e nella catechesi di questo giorno</a:t>
            </a:r>
          </a:p>
          <a:p>
            <a:pPr>
              <a:lnSpc>
                <a:spcPct val="150000"/>
              </a:lnSpc>
            </a:pPr>
            <a:r>
              <a:rPr lang="it-IT" sz="4000" dirty="0">
                <a:solidFill>
                  <a:schemeClr val="bg1"/>
                </a:solidFill>
              </a:rPr>
              <a:t>venga messo in luce l’uno e l’altro aspetto </a:t>
            </a:r>
            <a:endParaRPr lang="it-IT" sz="4000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it-IT" sz="4000" dirty="0" smtClean="0">
                <a:solidFill>
                  <a:schemeClr val="bg1"/>
                </a:solidFill>
              </a:rPr>
              <a:t>del mistero pasquale.     (n. 28)</a:t>
            </a:r>
          </a:p>
          <a:p>
            <a:endParaRPr kumimoji="0" lang="it-IT" sz="4000" b="0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sym typeface="Superclarendon Regular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900" y="776478"/>
            <a:ext cx="4867275" cy="32385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4496" y="776478"/>
            <a:ext cx="4311904" cy="287177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esto"/>
          <p:cNvSpPr txBox="1"/>
          <p:nvPr/>
        </p:nvSpPr>
        <p:spPr>
          <a:xfrm>
            <a:off x="5689598" y="3125671"/>
            <a:ext cx="152401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2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 </a:t>
            </a:r>
          </a:p>
        </p:txBody>
      </p:sp>
      <p:sp>
        <p:nvSpPr>
          <p:cNvPr id="3" name="Ovale 2"/>
          <p:cNvSpPr/>
          <p:nvPr/>
        </p:nvSpPr>
        <p:spPr>
          <a:xfrm>
            <a:off x="2029968" y="3106842"/>
            <a:ext cx="19714464" cy="9362738"/>
          </a:xfrm>
          <a:prstGeom prst="ellipse">
            <a:avLst/>
          </a:prstGeom>
          <a:solidFill>
            <a:srgbClr val="0070C0"/>
          </a:solidFill>
          <a:ln w="19050" cap="flat">
            <a:solidFill>
              <a:srgbClr val="7030A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it-IT" dirty="0" smtClean="0">
                <a:solidFill>
                  <a:schemeClr val="bg1"/>
                </a:solidFill>
              </a:rPr>
              <a:t>Nella </a:t>
            </a:r>
            <a:r>
              <a:rPr lang="it-IT" dirty="0">
                <a:solidFill>
                  <a:schemeClr val="bg1"/>
                </a:solidFill>
              </a:rPr>
              <a:t>processione si eseguono </a:t>
            </a:r>
            <a:endParaRPr lang="it-IT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it-IT" dirty="0" smtClean="0">
                <a:solidFill>
                  <a:schemeClr val="bg1"/>
                </a:solidFill>
              </a:rPr>
              <a:t>dalla </a:t>
            </a:r>
            <a:r>
              <a:rPr lang="it-IT" i="1" dirty="0">
                <a:solidFill>
                  <a:schemeClr val="bg1"/>
                </a:solidFill>
              </a:rPr>
              <a:t>«</a:t>
            </a:r>
            <a:r>
              <a:rPr lang="it-IT" i="1" dirty="0" err="1">
                <a:solidFill>
                  <a:schemeClr val="bg1"/>
                </a:solidFill>
              </a:rPr>
              <a:t>schola</a:t>
            </a:r>
            <a:r>
              <a:rPr lang="it-IT" i="1" dirty="0">
                <a:solidFill>
                  <a:schemeClr val="bg1"/>
                </a:solidFill>
              </a:rPr>
              <a:t>» </a:t>
            </a:r>
            <a:r>
              <a:rPr lang="it-IT" dirty="0">
                <a:solidFill>
                  <a:schemeClr val="bg1"/>
                </a:solidFill>
              </a:rPr>
              <a:t>e </a:t>
            </a:r>
            <a:r>
              <a:rPr lang="it-IT" dirty="0" smtClean="0">
                <a:solidFill>
                  <a:schemeClr val="bg1"/>
                </a:solidFill>
              </a:rPr>
              <a:t>dal popolo </a:t>
            </a:r>
          </a:p>
          <a:p>
            <a:pPr>
              <a:lnSpc>
                <a:spcPct val="150000"/>
              </a:lnSpc>
            </a:pPr>
            <a:r>
              <a:rPr lang="it-IT" dirty="0" smtClean="0">
                <a:solidFill>
                  <a:schemeClr val="bg1"/>
                </a:solidFill>
              </a:rPr>
              <a:t>i </a:t>
            </a:r>
            <a:r>
              <a:rPr lang="it-IT" dirty="0">
                <a:solidFill>
                  <a:schemeClr val="bg1"/>
                </a:solidFill>
              </a:rPr>
              <a:t>canti proposti dal </a:t>
            </a:r>
            <a:r>
              <a:rPr lang="it-IT" dirty="0" smtClean="0">
                <a:solidFill>
                  <a:schemeClr val="bg1"/>
                </a:solidFill>
              </a:rPr>
              <a:t>Messale Romano</a:t>
            </a:r>
            <a:r>
              <a:rPr lang="it-IT" dirty="0">
                <a:solidFill>
                  <a:schemeClr val="bg1"/>
                </a:solidFill>
              </a:rPr>
              <a:t>, </a:t>
            </a:r>
            <a:endParaRPr lang="it-IT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it-IT" dirty="0" smtClean="0">
                <a:solidFill>
                  <a:schemeClr val="bg1"/>
                </a:solidFill>
              </a:rPr>
              <a:t>come i salmi </a:t>
            </a:r>
            <a:r>
              <a:rPr lang="it-IT" dirty="0">
                <a:solidFill>
                  <a:schemeClr val="bg1"/>
                </a:solidFill>
              </a:rPr>
              <a:t>23 e 46 </a:t>
            </a:r>
            <a:endParaRPr lang="it-IT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it-IT" dirty="0" smtClean="0">
                <a:solidFill>
                  <a:schemeClr val="bg1"/>
                </a:solidFill>
              </a:rPr>
              <a:t>ed </a:t>
            </a:r>
            <a:r>
              <a:rPr lang="it-IT" dirty="0">
                <a:solidFill>
                  <a:schemeClr val="bg1"/>
                </a:solidFill>
              </a:rPr>
              <a:t>altri canti adatti in onore di Cristo Re</a:t>
            </a:r>
            <a:r>
              <a:rPr lang="it-IT" dirty="0" smtClean="0">
                <a:solidFill>
                  <a:schemeClr val="bg1"/>
                </a:solidFill>
              </a:rPr>
              <a:t>.</a:t>
            </a:r>
            <a:endParaRPr lang="it-IT" dirty="0">
              <a:solidFill>
                <a:schemeClr val="bg1"/>
              </a:solidFill>
            </a:endParaRPr>
          </a:p>
          <a:p>
            <a:endParaRPr kumimoji="0" lang="it-IT" sz="3600" b="0" i="0" u="none" strike="noStrike" cap="none" spc="0" normalizeH="0" baseline="0" dirty="0" smtClean="0">
              <a:ln>
                <a:noFill/>
              </a:ln>
              <a:solidFill>
                <a:schemeClr val="bg1"/>
              </a:solidFill>
              <a:effectLst/>
              <a:uFillTx/>
              <a:sym typeface="Superclarendon Regular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8889492" y="1038304"/>
            <a:ext cx="5981700" cy="902811"/>
          </a:xfrm>
          <a:prstGeom prst="rect">
            <a:avLst/>
          </a:prstGeom>
          <a:solidFill>
            <a:srgbClr val="FF0000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52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Superclarendon Regular"/>
                <a:ea typeface="Superclarendon Regular"/>
                <a:cs typeface="Superclarendon Regular"/>
                <a:sym typeface="Superclarendon Regular"/>
              </a:rPr>
              <a:t>N. </a:t>
            </a:r>
            <a:r>
              <a:rPr lang="it-IT" dirty="0" smtClean="0">
                <a:solidFill>
                  <a:schemeClr val="bg1"/>
                </a:solidFill>
              </a:rPr>
              <a:t>32</a:t>
            </a:r>
            <a:endParaRPr kumimoji="0" lang="it-IT" sz="5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Superclarendon Regular"/>
              <a:ea typeface="Superclarendon Regular"/>
              <a:cs typeface="Superclarendon Regular"/>
              <a:sym typeface="Superclarendon Regular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cco si aprono le port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75" y="92075"/>
            <a:ext cx="487363" cy="487363"/>
          </a:xfrm>
          <a:prstGeom prst="rect">
            <a:avLst/>
          </a:prstGeom>
        </p:spPr>
      </p:pic>
      <p:pic>
        <p:nvPicPr>
          <p:cNvPr id="3" name="Ecco si aprono le port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16219" y="3548507"/>
            <a:ext cx="487363" cy="487363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3472148" y="2028404"/>
            <a:ext cx="5175504" cy="533479"/>
          </a:xfrm>
          <a:prstGeom prst="rect">
            <a:avLst/>
          </a:prstGeom>
          <a:solidFill>
            <a:srgbClr val="EEEEEE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2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Superclarendon Regular"/>
                <a:ea typeface="Superclarendon Regular"/>
                <a:cs typeface="Superclarendon Regular"/>
                <a:sym typeface="Superclarendon Regular"/>
              </a:rPr>
              <a:t>Ecco si aprono le porte</a:t>
            </a:r>
            <a:endParaRPr kumimoji="0" lang="it-IT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Superclarendon Regular"/>
              <a:ea typeface="Superclarendon Regular"/>
              <a:cs typeface="Superclarendon Regular"/>
              <a:sym typeface="Superclarendon Regular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47315" y="882715"/>
            <a:ext cx="10260601" cy="11292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5234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8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78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esto"/>
          <p:cNvSpPr txBox="1"/>
          <p:nvPr/>
        </p:nvSpPr>
        <p:spPr>
          <a:xfrm>
            <a:off x="5689598" y="3125671"/>
            <a:ext cx="152401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2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 </a:t>
            </a:r>
          </a:p>
        </p:txBody>
      </p:sp>
      <p:sp>
        <p:nvSpPr>
          <p:cNvPr id="2" name="Rettangolo 1"/>
          <p:cNvSpPr/>
          <p:nvPr/>
        </p:nvSpPr>
        <p:spPr>
          <a:xfrm>
            <a:off x="8595360" y="1312242"/>
            <a:ext cx="5980176" cy="902811"/>
          </a:xfrm>
          <a:prstGeom prst="rect">
            <a:avLst/>
          </a:prstGeom>
          <a:solidFill>
            <a:srgbClr val="FF0000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n. 33</a:t>
            </a:r>
            <a:endParaRPr kumimoji="0" lang="it-IT" sz="5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Superclarendon Regular"/>
            </a:endParaRPr>
          </a:p>
        </p:txBody>
      </p:sp>
      <p:sp>
        <p:nvSpPr>
          <p:cNvPr id="4" name="Rettangolo arrotondato 3"/>
          <p:cNvSpPr/>
          <p:nvPr/>
        </p:nvSpPr>
        <p:spPr>
          <a:xfrm>
            <a:off x="3200400" y="4030472"/>
            <a:ext cx="17135856" cy="7264400"/>
          </a:xfrm>
          <a:prstGeom prst="roundRect">
            <a:avLst/>
          </a:prstGeom>
          <a:solidFill>
            <a:srgbClr val="EEEEEE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it-IT" sz="4000" dirty="0" smtClean="0"/>
              <a:t>La </a:t>
            </a:r>
            <a:r>
              <a:rPr lang="it-IT" sz="4000" dirty="0"/>
              <a:t>storia della Passione riveste particolare solennità.</a:t>
            </a:r>
          </a:p>
          <a:p>
            <a:pPr>
              <a:lnSpc>
                <a:spcPct val="150000"/>
              </a:lnSpc>
            </a:pPr>
            <a:r>
              <a:rPr lang="it-IT" sz="4000" dirty="0"/>
              <a:t>Si provveda affinché sia cantata o letta </a:t>
            </a:r>
            <a:endParaRPr lang="it-IT" sz="4000" dirty="0" smtClean="0"/>
          </a:p>
          <a:p>
            <a:pPr>
              <a:lnSpc>
                <a:spcPct val="150000"/>
              </a:lnSpc>
            </a:pPr>
            <a:r>
              <a:rPr lang="it-IT" sz="4000" dirty="0" smtClean="0"/>
              <a:t>secondo il modo </a:t>
            </a:r>
            <a:r>
              <a:rPr lang="it-IT" sz="4000" dirty="0"/>
              <a:t>tradizionale, cioè da tre persone </a:t>
            </a:r>
            <a:endParaRPr lang="it-IT" sz="4000" dirty="0" smtClean="0"/>
          </a:p>
          <a:p>
            <a:pPr>
              <a:lnSpc>
                <a:spcPct val="150000"/>
              </a:lnSpc>
            </a:pPr>
            <a:r>
              <a:rPr lang="it-IT" sz="4000" dirty="0" smtClean="0"/>
              <a:t>che </a:t>
            </a:r>
            <a:r>
              <a:rPr lang="it-IT" sz="4000" dirty="0"/>
              <a:t>rivestono </a:t>
            </a:r>
            <a:r>
              <a:rPr lang="it-IT" sz="4000" dirty="0" smtClean="0"/>
              <a:t>la parte </a:t>
            </a:r>
            <a:r>
              <a:rPr lang="it-IT" sz="4000" dirty="0"/>
              <a:t>di Cristo, dello storico e del popolo. </a:t>
            </a:r>
            <a:endParaRPr lang="it-IT" sz="4000" dirty="0" smtClean="0"/>
          </a:p>
          <a:p>
            <a:pPr>
              <a:lnSpc>
                <a:spcPct val="150000"/>
              </a:lnSpc>
            </a:pPr>
            <a:r>
              <a:rPr lang="it-IT" sz="4000" dirty="0" smtClean="0"/>
              <a:t>Il </a:t>
            </a:r>
            <a:r>
              <a:rPr lang="it-IT" sz="4000" i="1" dirty="0"/>
              <a:t>«</a:t>
            </a:r>
            <a:r>
              <a:rPr lang="it-IT" sz="4000" i="1" dirty="0" smtClean="0"/>
              <a:t>Passio» </a:t>
            </a:r>
            <a:r>
              <a:rPr lang="it-IT" sz="4000" dirty="0" smtClean="0"/>
              <a:t>viene </a:t>
            </a:r>
            <a:r>
              <a:rPr lang="it-IT" sz="4000" dirty="0"/>
              <a:t>cantato o letto dai diaconi o dai sacerdoti </a:t>
            </a:r>
            <a:endParaRPr lang="it-IT" sz="4000" dirty="0" smtClean="0"/>
          </a:p>
          <a:p>
            <a:pPr>
              <a:lnSpc>
                <a:spcPct val="150000"/>
              </a:lnSpc>
            </a:pPr>
            <a:r>
              <a:rPr lang="it-IT" sz="4000" dirty="0" smtClean="0"/>
              <a:t>o</a:t>
            </a:r>
            <a:r>
              <a:rPr lang="it-IT" sz="4000" dirty="0"/>
              <a:t>, </a:t>
            </a:r>
            <a:r>
              <a:rPr lang="it-IT" sz="4000" dirty="0" smtClean="0"/>
              <a:t>in loro </a:t>
            </a:r>
            <a:r>
              <a:rPr lang="it-IT" sz="4000" dirty="0"/>
              <a:t>mancanza, dai lettori, nel qual caso </a:t>
            </a:r>
            <a:endParaRPr lang="it-IT" sz="4000" dirty="0" smtClean="0"/>
          </a:p>
          <a:p>
            <a:pPr>
              <a:lnSpc>
                <a:spcPct val="150000"/>
              </a:lnSpc>
            </a:pPr>
            <a:r>
              <a:rPr lang="it-IT" sz="4000" dirty="0" smtClean="0"/>
              <a:t>la </a:t>
            </a:r>
            <a:r>
              <a:rPr lang="it-IT" sz="4000" dirty="0"/>
              <a:t>parte </a:t>
            </a:r>
            <a:r>
              <a:rPr lang="it-IT" sz="4000" dirty="0" smtClean="0"/>
              <a:t>di Cristo </a:t>
            </a:r>
            <a:r>
              <a:rPr lang="it-IT" sz="4000" dirty="0"/>
              <a:t>deve essere riservata al sacerdote.</a:t>
            </a:r>
          </a:p>
        </p:txBody>
      </p:sp>
    </p:spTree>
    <p:extLst>
      <p:ext uri="{BB962C8B-B14F-4D97-AF65-F5344CB8AC3E}">
        <p14:creationId xmlns:p14="http://schemas.microsoft.com/office/powerpoint/2010/main" val="964822924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esto"/>
          <p:cNvSpPr txBox="1"/>
          <p:nvPr/>
        </p:nvSpPr>
        <p:spPr>
          <a:xfrm>
            <a:off x="5689598" y="3125671"/>
            <a:ext cx="152401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2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 </a:t>
            </a:r>
          </a:p>
        </p:txBody>
      </p:sp>
      <p:sp>
        <p:nvSpPr>
          <p:cNvPr id="2" name="Rettangolo 1"/>
          <p:cNvSpPr/>
          <p:nvPr/>
        </p:nvSpPr>
        <p:spPr>
          <a:xfrm>
            <a:off x="4240530" y="1246818"/>
            <a:ext cx="14961870" cy="902811"/>
          </a:xfrm>
          <a:prstGeom prst="rect">
            <a:avLst/>
          </a:prstGeom>
          <a:solidFill>
            <a:srgbClr val="FF0000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52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Superclarendon Regular"/>
                <a:ea typeface="Superclarendon Regular"/>
                <a:cs typeface="Superclarendon Regular"/>
                <a:sym typeface="Superclarendon Regular"/>
              </a:rPr>
              <a:t>Passione secondo Giovanni: un esempio</a:t>
            </a:r>
            <a:endParaRPr kumimoji="0" lang="it-IT" sz="5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Superclarendon Regular"/>
              <a:ea typeface="Superclarendon Regular"/>
              <a:cs typeface="Superclarendon Regular"/>
              <a:sym typeface="Superclarendon Regular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060704" y="2775913"/>
            <a:ext cx="21890736" cy="8288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sz="4000" dirty="0">
                <a:solidFill>
                  <a:schemeClr val="bg1"/>
                </a:solidFill>
              </a:rPr>
              <a:t>Vi suggeriamo una proposta per rendere più partecipata la proclamazione della Passione </a:t>
            </a:r>
            <a:r>
              <a:rPr lang="it-IT" sz="4000" dirty="0" smtClean="0">
                <a:solidFill>
                  <a:schemeClr val="bg1"/>
                </a:solidFill>
              </a:rPr>
              <a:t>secondo Giovanni </a:t>
            </a:r>
            <a:r>
              <a:rPr lang="it-IT" sz="4000" dirty="0">
                <a:solidFill>
                  <a:schemeClr val="bg1"/>
                </a:solidFill>
              </a:rPr>
              <a:t>del Venerdì Santo.</a:t>
            </a:r>
          </a:p>
          <a:p>
            <a:pPr algn="just">
              <a:lnSpc>
                <a:spcPct val="150000"/>
              </a:lnSpc>
            </a:pPr>
            <a:r>
              <a:rPr lang="it-IT" sz="4000" dirty="0">
                <a:solidFill>
                  <a:schemeClr val="bg1"/>
                </a:solidFill>
              </a:rPr>
              <a:t>Negli anni passati don Felice </a:t>
            </a:r>
            <a:r>
              <a:rPr lang="it-IT" sz="4000" dirty="0" err="1">
                <a:solidFill>
                  <a:schemeClr val="bg1"/>
                </a:solidFill>
              </a:rPr>
              <a:t>Rainoldi</a:t>
            </a:r>
            <a:r>
              <a:rPr lang="it-IT" sz="4000" dirty="0">
                <a:solidFill>
                  <a:schemeClr val="bg1"/>
                </a:solidFill>
              </a:rPr>
              <a:t>, noto liturgista e musicista, scomparso recentemente, </a:t>
            </a:r>
            <a:r>
              <a:rPr lang="it-IT" sz="4000" dirty="0" smtClean="0">
                <a:solidFill>
                  <a:schemeClr val="bg1"/>
                </a:solidFill>
              </a:rPr>
              <a:t>aveva suggerito </a:t>
            </a:r>
            <a:r>
              <a:rPr lang="it-IT" sz="4000" dirty="0">
                <a:solidFill>
                  <a:schemeClr val="bg1"/>
                </a:solidFill>
              </a:rPr>
              <a:t>di inserire all’interno della Lettura della Passione degli interventi cantati da parte del </a:t>
            </a:r>
            <a:r>
              <a:rPr lang="it-IT" sz="4000" dirty="0" smtClean="0">
                <a:solidFill>
                  <a:schemeClr val="bg1"/>
                </a:solidFill>
              </a:rPr>
              <a:t>coro e </a:t>
            </a:r>
            <a:r>
              <a:rPr lang="it-IT" sz="4000" dirty="0">
                <a:solidFill>
                  <a:schemeClr val="bg1"/>
                </a:solidFill>
              </a:rPr>
              <a:t>dell’assemblea. </a:t>
            </a:r>
            <a:endParaRPr lang="it-IT" sz="4000" dirty="0" smtClean="0">
              <a:solidFill>
                <a:schemeClr val="bg1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it-IT" sz="4000" dirty="0" smtClean="0">
                <a:solidFill>
                  <a:schemeClr val="bg1"/>
                </a:solidFill>
              </a:rPr>
              <a:t>Interventi </a:t>
            </a:r>
            <a:r>
              <a:rPr lang="it-IT" sz="4000" dirty="0">
                <a:solidFill>
                  <a:schemeClr val="bg1"/>
                </a:solidFill>
              </a:rPr>
              <a:t>che spezzavano la lettura continua, dando più respiro alla </a:t>
            </a:r>
            <a:r>
              <a:rPr lang="it-IT" sz="4000" dirty="0" smtClean="0">
                <a:solidFill>
                  <a:schemeClr val="bg1"/>
                </a:solidFill>
              </a:rPr>
              <a:t>stessa proclamazione </a:t>
            </a:r>
            <a:r>
              <a:rPr lang="it-IT" sz="4000" dirty="0">
                <a:solidFill>
                  <a:schemeClr val="bg1"/>
                </a:solidFill>
              </a:rPr>
              <a:t>e creando un clima di partecipazione profonda. </a:t>
            </a:r>
            <a:endParaRPr lang="it-IT" sz="4000" dirty="0" smtClean="0">
              <a:solidFill>
                <a:schemeClr val="bg1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it-IT" sz="4000" dirty="0" smtClean="0">
                <a:solidFill>
                  <a:schemeClr val="bg1"/>
                </a:solidFill>
              </a:rPr>
              <a:t>In </a:t>
            </a:r>
            <a:r>
              <a:rPr lang="it-IT" sz="4000" dirty="0">
                <a:solidFill>
                  <a:schemeClr val="bg1"/>
                </a:solidFill>
              </a:rPr>
              <a:t>pratica gli interventi, sono </a:t>
            </a:r>
            <a:r>
              <a:rPr lang="it-IT" sz="4000" dirty="0" smtClean="0">
                <a:solidFill>
                  <a:schemeClr val="bg1"/>
                </a:solidFill>
              </a:rPr>
              <a:t>cinque, servono </a:t>
            </a:r>
            <a:r>
              <a:rPr lang="it-IT" sz="4000" dirty="0">
                <a:solidFill>
                  <a:schemeClr val="bg1"/>
                </a:solidFill>
              </a:rPr>
              <a:t>ad evidenziare attraverso il canto, il mistero della Passione e Morte di nostro Signore.</a:t>
            </a:r>
          </a:p>
        </p:txBody>
      </p:sp>
    </p:spTree>
    <p:extLst>
      <p:ext uri="{BB962C8B-B14F-4D97-AF65-F5344CB8AC3E}">
        <p14:creationId xmlns:p14="http://schemas.microsoft.com/office/powerpoint/2010/main" val="73512100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esto"/>
          <p:cNvSpPr txBox="1"/>
          <p:nvPr/>
        </p:nvSpPr>
        <p:spPr>
          <a:xfrm>
            <a:off x="5689598" y="3125671"/>
            <a:ext cx="152401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2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 </a:t>
            </a:r>
          </a:p>
        </p:txBody>
      </p:sp>
      <p:sp>
        <p:nvSpPr>
          <p:cNvPr id="3" name="Rettangolo 2"/>
          <p:cNvSpPr/>
          <p:nvPr/>
        </p:nvSpPr>
        <p:spPr>
          <a:xfrm>
            <a:off x="1335024" y="1772359"/>
            <a:ext cx="22402800" cy="901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it-IT" sz="4000" dirty="0">
                <a:solidFill>
                  <a:schemeClr val="bg1"/>
                </a:solidFill>
                <a:latin typeface="TimesNewRomanPSMT"/>
              </a:rPr>
              <a:t>Anche l’assemble</a:t>
            </a:r>
            <a:r>
              <a:rPr lang="it-IT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a con il canto di due battute - </a:t>
            </a:r>
            <a:r>
              <a:rPr lang="it-IT" sz="4000" i="1" dirty="0">
                <a:solidFill>
                  <a:schemeClr val="bg1"/>
                </a:solidFill>
                <a:latin typeface="Times New Roman" panose="02020603050405020304" pitchFamily="18" charset="0"/>
              </a:rPr>
              <a:t>Pa</a:t>
            </a:r>
            <a:r>
              <a:rPr lang="it-IT" sz="4000" i="1" dirty="0">
                <a:solidFill>
                  <a:schemeClr val="bg1"/>
                </a:solidFill>
                <a:latin typeface="TimesNewRomanPS-ItalicMT"/>
              </a:rPr>
              <a:t>ssione di Cristo, Passione d’Amore </a:t>
            </a:r>
            <a:r>
              <a:rPr lang="it-IT" sz="40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– </a:t>
            </a:r>
          </a:p>
          <a:p>
            <a:pPr algn="l">
              <a:lnSpc>
                <a:spcPct val="150000"/>
              </a:lnSpc>
            </a:pPr>
            <a:r>
              <a:rPr lang="it-IT" sz="40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interviene a commentare </a:t>
            </a:r>
            <a:r>
              <a:rPr lang="it-IT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la Passione, sigillando con il canto la propria partecipazione dolorosa.</a:t>
            </a:r>
          </a:p>
          <a:p>
            <a:pPr algn="l">
              <a:lnSpc>
                <a:spcPct val="150000"/>
              </a:lnSpc>
            </a:pPr>
            <a:r>
              <a:rPr lang="it-IT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Pur non essendoci alcuna indicazione nei rituali, bisogna ricordare che nel passato, quando la liturgia</a:t>
            </a:r>
          </a:p>
          <a:p>
            <a:pPr algn="l">
              <a:lnSpc>
                <a:spcPct val="150000"/>
              </a:lnSpc>
            </a:pPr>
            <a:r>
              <a:rPr lang="it-IT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era in latino, la Passione veniva cantata su moduli </a:t>
            </a:r>
            <a:r>
              <a:rPr lang="it-IT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gregorianeggianti</a:t>
            </a:r>
            <a:r>
              <a:rPr lang="it-IT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, molto suggestivi e vi partecipava</a:t>
            </a:r>
          </a:p>
          <a:p>
            <a:pPr algn="l">
              <a:lnSpc>
                <a:spcPct val="150000"/>
              </a:lnSpc>
            </a:pPr>
            <a:r>
              <a:rPr lang="it-IT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anche il coro interpretando la turba. </a:t>
            </a:r>
            <a:endParaRPr lang="it-IT" sz="4000" dirty="0" smtClean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it-IT" sz="40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Questo </a:t>
            </a:r>
            <a:r>
              <a:rPr lang="it-IT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avveniva nelle Cattedrali. Pertanto niente proibisce </a:t>
            </a:r>
            <a:r>
              <a:rPr lang="it-IT" sz="40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oggi di </a:t>
            </a:r>
            <a:r>
              <a:rPr lang="it-IT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riprendere quella tradizione, rendendo la Passione una proclamazione veramente intensa </a:t>
            </a:r>
            <a:r>
              <a:rPr lang="it-IT" sz="40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e partecipata</a:t>
            </a:r>
            <a:r>
              <a:rPr lang="it-IT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it-IT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Gli interventi cantati hanno la durata di circa un minuto; perciò la lettura della Passione non dovrebbe</a:t>
            </a:r>
          </a:p>
          <a:p>
            <a:pPr algn="l">
              <a:lnSpc>
                <a:spcPct val="150000"/>
              </a:lnSpc>
            </a:pPr>
            <a:r>
              <a:rPr lang="it-IT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subire alcun prolungamento esagerato</a:t>
            </a:r>
            <a:r>
              <a:rPr lang="it-IT" sz="40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.</a:t>
            </a:r>
          </a:p>
          <a:p>
            <a:pPr algn="l"/>
            <a:endParaRPr lang="it-IT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227817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esto"/>
          <p:cNvSpPr txBox="1"/>
          <p:nvPr/>
        </p:nvSpPr>
        <p:spPr>
          <a:xfrm>
            <a:off x="5689598" y="3125671"/>
            <a:ext cx="152401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2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 </a:t>
            </a:r>
          </a:p>
        </p:txBody>
      </p:sp>
      <p:sp>
        <p:nvSpPr>
          <p:cNvPr id="2" name="Rettangolo 1"/>
          <p:cNvSpPr/>
          <p:nvPr/>
        </p:nvSpPr>
        <p:spPr>
          <a:xfrm>
            <a:off x="8629650" y="1348819"/>
            <a:ext cx="7810500" cy="902811"/>
          </a:xfrm>
          <a:prstGeom prst="rect">
            <a:avLst/>
          </a:prstGeom>
          <a:solidFill>
            <a:srgbClr val="FF0000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52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Superclarendon Regular"/>
                <a:ea typeface="Superclarendon Regular"/>
                <a:cs typeface="Superclarendon Regular"/>
                <a:sym typeface="Superclarendon Regular"/>
              </a:rPr>
              <a:t>N. 82</a:t>
            </a:r>
            <a:endParaRPr kumimoji="0" lang="it-IT" sz="5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Superclarendon Regular"/>
              <a:ea typeface="Superclarendon Regular"/>
              <a:cs typeface="Superclarendon Regular"/>
              <a:sym typeface="Superclarendon Regular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1572768" y="2971523"/>
            <a:ext cx="21122640" cy="7304564"/>
          </a:xfrm>
          <a:prstGeom prst="rect">
            <a:avLst/>
          </a:prstGeom>
          <a:solidFill>
            <a:srgbClr val="E3860B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it-IT" dirty="0">
                <a:solidFill>
                  <a:srgbClr val="002060"/>
                </a:solidFill>
              </a:rPr>
              <a:t>I cinque interventi cantati dal coro, vanno inseriti nei seguenti punti:</a:t>
            </a:r>
          </a:p>
          <a:p>
            <a:pPr>
              <a:lnSpc>
                <a:spcPct val="150000"/>
              </a:lnSpc>
            </a:pPr>
            <a:r>
              <a:rPr lang="it-IT" dirty="0">
                <a:solidFill>
                  <a:srgbClr val="002060"/>
                </a:solidFill>
              </a:rPr>
              <a:t>- Dopo </a:t>
            </a:r>
            <a:r>
              <a:rPr lang="it-IT" dirty="0" err="1">
                <a:solidFill>
                  <a:srgbClr val="002060"/>
                </a:solidFill>
              </a:rPr>
              <a:t>Gv</a:t>
            </a:r>
            <a:r>
              <a:rPr lang="it-IT" dirty="0">
                <a:solidFill>
                  <a:srgbClr val="002060"/>
                </a:solidFill>
              </a:rPr>
              <a:t> 18,27 </a:t>
            </a:r>
            <a:r>
              <a:rPr lang="it-IT" i="1" dirty="0">
                <a:solidFill>
                  <a:srgbClr val="002060"/>
                </a:solidFill>
              </a:rPr>
              <a:t>(Ti lascio nell’orto da solo…)</a:t>
            </a:r>
          </a:p>
          <a:p>
            <a:pPr>
              <a:lnSpc>
                <a:spcPct val="150000"/>
              </a:lnSpc>
            </a:pPr>
            <a:r>
              <a:rPr lang="it-IT" dirty="0">
                <a:solidFill>
                  <a:srgbClr val="002060"/>
                </a:solidFill>
              </a:rPr>
              <a:t>- Dopo </a:t>
            </a:r>
            <a:r>
              <a:rPr lang="it-IT" dirty="0" err="1">
                <a:solidFill>
                  <a:srgbClr val="002060"/>
                </a:solidFill>
              </a:rPr>
              <a:t>Gv</a:t>
            </a:r>
            <a:r>
              <a:rPr lang="it-IT" dirty="0">
                <a:solidFill>
                  <a:srgbClr val="002060"/>
                </a:solidFill>
              </a:rPr>
              <a:t> 19,16 </a:t>
            </a:r>
            <a:r>
              <a:rPr lang="it-IT" i="1" dirty="0">
                <a:solidFill>
                  <a:srgbClr val="002060"/>
                </a:solidFill>
              </a:rPr>
              <a:t>(Il Vero e l’Amore tu sei …)</a:t>
            </a:r>
          </a:p>
          <a:p>
            <a:pPr>
              <a:lnSpc>
                <a:spcPct val="150000"/>
              </a:lnSpc>
            </a:pPr>
            <a:r>
              <a:rPr lang="it-IT" dirty="0">
                <a:solidFill>
                  <a:srgbClr val="002060"/>
                </a:solidFill>
              </a:rPr>
              <a:t>- Dopo </a:t>
            </a:r>
            <a:r>
              <a:rPr lang="it-IT" dirty="0" err="1">
                <a:solidFill>
                  <a:srgbClr val="002060"/>
                </a:solidFill>
              </a:rPr>
              <a:t>Gv</a:t>
            </a:r>
            <a:r>
              <a:rPr lang="it-IT" dirty="0">
                <a:solidFill>
                  <a:srgbClr val="002060"/>
                </a:solidFill>
              </a:rPr>
              <a:t> 19,27 </a:t>
            </a:r>
            <a:r>
              <a:rPr lang="it-IT" i="1" dirty="0">
                <a:solidFill>
                  <a:srgbClr val="002060"/>
                </a:solidFill>
              </a:rPr>
              <a:t>(Gesù, tu ci affidi alla Madre…)</a:t>
            </a:r>
          </a:p>
          <a:p>
            <a:pPr>
              <a:lnSpc>
                <a:spcPct val="150000"/>
              </a:lnSpc>
            </a:pPr>
            <a:r>
              <a:rPr lang="it-IT" dirty="0">
                <a:solidFill>
                  <a:srgbClr val="002060"/>
                </a:solidFill>
              </a:rPr>
              <a:t>- Dopo </a:t>
            </a:r>
            <a:r>
              <a:rPr lang="it-IT" dirty="0" err="1">
                <a:solidFill>
                  <a:srgbClr val="002060"/>
                </a:solidFill>
              </a:rPr>
              <a:t>Gv</a:t>
            </a:r>
            <a:r>
              <a:rPr lang="it-IT" dirty="0">
                <a:solidFill>
                  <a:srgbClr val="002060"/>
                </a:solidFill>
              </a:rPr>
              <a:t> 19,37 </a:t>
            </a:r>
            <a:r>
              <a:rPr lang="it-IT" i="1" dirty="0">
                <a:solidFill>
                  <a:srgbClr val="002060"/>
                </a:solidFill>
              </a:rPr>
              <a:t>(Dal basso la lancia…)</a:t>
            </a:r>
          </a:p>
          <a:p>
            <a:pPr>
              <a:lnSpc>
                <a:spcPct val="150000"/>
              </a:lnSpc>
            </a:pPr>
            <a:r>
              <a:rPr lang="it-IT" dirty="0">
                <a:solidFill>
                  <a:srgbClr val="002060"/>
                </a:solidFill>
              </a:rPr>
              <a:t>- Dopo </a:t>
            </a:r>
            <a:r>
              <a:rPr lang="it-IT" dirty="0" err="1">
                <a:solidFill>
                  <a:srgbClr val="002060"/>
                </a:solidFill>
              </a:rPr>
              <a:t>Gv</a:t>
            </a:r>
            <a:r>
              <a:rPr lang="it-IT" dirty="0">
                <a:solidFill>
                  <a:srgbClr val="002060"/>
                </a:solidFill>
              </a:rPr>
              <a:t> 19,42 </a:t>
            </a:r>
            <a:r>
              <a:rPr lang="it-IT" i="1" dirty="0">
                <a:solidFill>
                  <a:srgbClr val="002060"/>
                </a:solidFill>
              </a:rPr>
              <a:t>(Accanto al sepolcro vegliamo…)</a:t>
            </a:r>
            <a:endParaRPr lang="it-IT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5599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Testo"/>
          <p:cNvSpPr txBox="1"/>
          <p:nvPr/>
        </p:nvSpPr>
        <p:spPr>
          <a:xfrm>
            <a:off x="5689600" y="3130549"/>
            <a:ext cx="152400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2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 </a:t>
            </a:r>
          </a:p>
        </p:txBody>
      </p:sp>
      <p:sp>
        <p:nvSpPr>
          <p:cNvPr id="156" name="Testo"/>
          <p:cNvSpPr txBox="1"/>
          <p:nvPr/>
        </p:nvSpPr>
        <p:spPr>
          <a:xfrm>
            <a:off x="5816600" y="3257549"/>
            <a:ext cx="152400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2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 </a:t>
            </a:r>
          </a:p>
        </p:txBody>
      </p:sp>
      <p:sp>
        <p:nvSpPr>
          <p:cNvPr id="2" name="Rettangolo 1"/>
          <p:cNvSpPr/>
          <p:nvPr/>
        </p:nvSpPr>
        <p:spPr>
          <a:xfrm>
            <a:off x="877824" y="3559762"/>
            <a:ext cx="22018752" cy="7304564"/>
          </a:xfrm>
          <a:prstGeom prst="rect">
            <a:avLst/>
          </a:prstGeom>
          <a:solidFill>
            <a:srgbClr val="EEEEEE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it-IT" dirty="0">
                <a:solidFill>
                  <a:srgbClr val="7030A0"/>
                </a:solidFill>
              </a:rPr>
              <a:t>Ti </a:t>
            </a:r>
            <a:r>
              <a:rPr lang="it-IT" dirty="0" smtClean="0">
                <a:solidFill>
                  <a:srgbClr val="7030A0"/>
                </a:solidFill>
              </a:rPr>
              <a:t>lascio nell'orto </a:t>
            </a:r>
            <a:r>
              <a:rPr lang="it-IT" dirty="0">
                <a:solidFill>
                  <a:srgbClr val="7030A0"/>
                </a:solidFill>
              </a:rPr>
              <a:t>da </a:t>
            </a:r>
            <a:r>
              <a:rPr lang="it-IT" dirty="0" smtClean="0">
                <a:solidFill>
                  <a:srgbClr val="7030A0"/>
                </a:solidFill>
              </a:rPr>
              <a:t>solo</a:t>
            </a:r>
            <a:r>
              <a:rPr lang="it-IT" dirty="0">
                <a:solidFill>
                  <a:srgbClr val="7030A0"/>
                </a:solidFill>
              </a:rPr>
              <a:t>, </a:t>
            </a:r>
            <a:endParaRPr lang="it-IT" dirty="0" smtClean="0">
              <a:solidFill>
                <a:srgbClr val="7030A0"/>
              </a:solidFill>
            </a:endParaRPr>
          </a:p>
          <a:p>
            <a:r>
              <a:rPr lang="it-IT" dirty="0" smtClean="0">
                <a:solidFill>
                  <a:srgbClr val="7030A0"/>
                </a:solidFill>
              </a:rPr>
              <a:t>che sudi il </a:t>
            </a:r>
            <a:r>
              <a:rPr lang="it-IT" dirty="0">
                <a:solidFill>
                  <a:srgbClr val="7030A0"/>
                </a:solidFill>
              </a:rPr>
              <a:t>tuo </a:t>
            </a:r>
            <a:r>
              <a:rPr lang="it-IT" dirty="0" smtClean="0">
                <a:solidFill>
                  <a:srgbClr val="7030A0"/>
                </a:solidFill>
              </a:rPr>
              <a:t>sangue </a:t>
            </a:r>
            <a:r>
              <a:rPr lang="it-IT" dirty="0">
                <a:solidFill>
                  <a:srgbClr val="7030A0"/>
                </a:solidFill>
              </a:rPr>
              <a:t>per </a:t>
            </a:r>
            <a:r>
              <a:rPr lang="it-IT" dirty="0" smtClean="0">
                <a:solidFill>
                  <a:srgbClr val="7030A0"/>
                </a:solidFill>
              </a:rPr>
              <a:t>noi</a:t>
            </a:r>
            <a:r>
              <a:rPr lang="it-IT" dirty="0">
                <a:solidFill>
                  <a:srgbClr val="7030A0"/>
                </a:solidFill>
              </a:rPr>
              <a:t>: </a:t>
            </a:r>
            <a:endParaRPr lang="it-IT" dirty="0" smtClean="0">
              <a:solidFill>
                <a:srgbClr val="7030A0"/>
              </a:solidFill>
            </a:endParaRPr>
          </a:p>
          <a:p>
            <a:r>
              <a:rPr lang="it-IT" dirty="0" smtClean="0">
                <a:solidFill>
                  <a:srgbClr val="7030A0"/>
                </a:solidFill>
              </a:rPr>
              <a:t>io Pietro </a:t>
            </a:r>
            <a:r>
              <a:rPr lang="it-IT" dirty="0">
                <a:solidFill>
                  <a:srgbClr val="7030A0"/>
                </a:solidFill>
              </a:rPr>
              <a:t>con </a:t>
            </a:r>
            <a:r>
              <a:rPr lang="it-IT" dirty="0" smtClean="0">
                <a:solidFill>
                  <a:srgbClr val="7030A0"/>
                </a:solidFill>
              </a:rPr>
              <a:t>cuore in paura</a:t>
            </a:r>
            <a:r>
              <a:rPr lang="it-IT" dirty="0">
                <a:solidFill>
                  <a:srgbClr val="7030A0"/>
                </a:solidFill>
              </a:rPr>
              <a:t>, </a:t>
            </a:r>
            <a:endParaRPr lang="it-IT" dirty="0" smtClean="0">
              <a:solidFill>
                <a:srgbClr val="7030A0"/>
              </a:solidFill>
            </a:endParaRPr>
          </a:p>
          <a:p>
            <a:r>
              <a:rPr lang="it-IT" dirty="0" smtClean="0">
                <a:solidFill>
                  <a:srgbClr val="7030A0"/>
                </a:solidFill>
              </a:rPr>
              <a:t>che torna a negarti</a:t>
            </a:r>
            <a:r>
              <a:rPr lang="it-IT" dirty="0">
                <a:solidFill>
                  <a:srgbClr val="7030A0"/>
                </a:solidFill>
              </a:rPr>
              <a:t>, mio </a:t>
            </a:r>
            <a:r>
              <a:rPr lang="it-IT" dirty="0" smtClean="0">
                <a:solidFill>
                  <a:srgbClr val="7030A0"/>
                </a:solidFill>
              </a:rPr>
              <a:t>Cristo</a:t>
            </a:r>
            <a:r>
              <a:rPr lang="it-IT" dirty="0">
                <a:solidFill>
                  <a:srgbClr val="7030A0"/>
                </a:solidFill>
              </a:rPr>
              <a:t>; </a:t>
            </a:r>
            <a:endParaRPr lang="it-IT" dirty="0" smtClean="0">
              <a:solidFill>
                <a:srgbClr val="7030A0"/>
              </a:solidFill>
            </a:endParaRPr>
          </a:p>
          <a:p>
            <a:r>
              <a:rPr lang="it-IT" dirty="0" smtClean="0">
                <a:solidFill>
                  <a:srgbClr val="7030A0"/>
                </a:solidFill>
              </a:rPr>
              <a:t>io </a:t>
            </a:r>
            <a:r>
              <a:rPr lang="it-IT" dirty="0">
                <a:solidFill>
                  <a:srgbClr val="7030A0"/>
                </a:solidFill>
              </a:rPr>
              <a:t>quel </a:t>
            </a:r>
            <a:r>
              <a:rPr lang="it-IT" dirty="0" smtClean="0">
                <a:solidFill>
                  <a:srgbClr val="7030A0"/>
                </a:solidFill>
              </a:rPr>
              <a:t>traditore di un Giuda</a:t>
            </a:r>
            <a:r>
              <a:rPr lang="it-IT" dirty="0">
                <a:solidFill>
                  <a:srgbClr val="7030A0"/>
                </a:solidFill>
              </a:rPr>
              <a:t>, </a:t>
            </a:r>
            <a:endParaRPr lang="it-IT" dirty="0" smtClean="0">
              <a:solidFill>
                <a:srgbClr val="7030A0"/>
              </a:solidFill>
            </a:endParaRPr>
          </a:p>
          <a:p>
            <a:r>
              <a:rPr lang="it-IT" dirty="0" smtClean="0">
                <a:solidFill>
                  <a:srgbClr val="7030A0"/>
                </a:solidFill>
              </a:rPr>
              <a:t>col bacio </a:t>
            </a:r>
            <a:r>
              <a:rPr lang="it-IT" dirty="0">
                <a:solidFill>
                  <a:srgbClr val="7030A0"/>
                </a:solidFill>
              </a:rPr>
              <a:t>ti </a:t>
            </a:r>
            <a:r>
              <a:rPr lang="it-IT" dirty="0" smtClean="0">
                <a:solidFill>
                  <a:srgbClr val="7030A0"/>
                </a:solidFill>
              </a:rPr>
              <a:t>getto ai nemici</a:t>
            </a:r>
            <a:r>
              <a:rPr lang="it-IT" dirty="0">
                <a:solidFill>
                  <a:srgbClr val="7030A0"/>
                </a:solidFill>
              </a:rPr>
              <a:t>. </a:t>
            </a:r>
            <a:endParaRPr lang="it-IT" dirty="0" smtClean="0">
              <a:solidFill>
                <a:srgbClr val="7030A0"/>
              </a:solidFill>
            </a:endParaRPr>
          </a:p>
          <a:p>
            <a:endParaRPr lang="it-IT" u="sng" dirty="0" smtClean="0">
              <a:solidFill>
                <a:srgbClr val="FF0000"/>
              </a:solidFill>
            </a:endParaRPr>
          </a:p>
          <a:p>
            <a:r>
              <a:rPr lang="it-IT" dirty="0" smtClean="0">
                <a:solidFill>
                  <a:srgbClr val="FF0000"/>
                </a:solidFill>
              </a:rPr>
              <a:t>Passione </a:t>
            </a:r>
            <a:r>
              <a:rPr lang="it-IT" dirty="0">
                <a:solidFill>
                  <a:srgbClr val="FF0000"/>
                </a:solidFill>
              </a:rPr>
              <a:t>di </a:t>
            </a:r>
            <a:r>
              <a:rPr lang="it-IT" dirty="0" smtClean="0">
                <a:solidFill>
                  <a:srgbClr val="FF0000"/>
                </a:solidFill>
              </a:rPr>
              <a:t>Cristo</a:t>
            </a:r>
            <a:r>
              <a:rPr lang="it-IT" dirty="0">
                <a:solidFill>
                  <a:srgbClr val="FF0000"/>
                </a:solidFill>
              </a:rPr>
              <a:t>, </a:t>
            </a:r>
            <a:r>
              <a:rPr lang="it-IT" dirty="0" smtClean="0">
                <a:solidFill>
                  <a:srgbClr val="FF0000"/>
                </a:solidFill>
              </a:rPr>
              <a:t>Passione d'Amore</a:t>
            </a:r>
            <a:r>
              <a:rPr lang="it-IT" dirty="0">
                <a:solidFill>
                  <a:srgbClr val="FF0000"/>
                </a:solidFill>
              </a:rPr>
              <a:t>. </a:t>
            </a:r>
          </a:p>
          <a:p>
            <a:endParaRPr lang="it-IT" u="sng" dirty="0">
              <a:solidFill>
                <a:srgbClr val="FF0000"/>
              </a:solidFill>
            </a:endParaRPr>
          </a:p>
        </p:txBody>
      </p:sp>
      <p:pic>
        <p:nvPicPr>
          <p:cNvPr id="3" name="Passione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45787" y="1646555"/>
            <a:ext cx="487363" cy="487363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5998464" y="1438830"/>
            <a:ext cx="5888736" cy="902811"/>
          </a:xfrm>
          <a:prstGeom prst="rect">
            <a:avLst/>
          </a:prstGeom>
          <a:solidFill>
            <a:srgbClr val="EEEEEE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5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Superclarendon Regular"/>
                <a:ea typeface="Superclarendon Regular"/>
                <a:cs typeface="Superclarendon Regular"/>
                <a:sym typeface="Superclarendon Regular"/>
              </a:rPr>
              <a:t>Canto 1</a:t>
            </a:r>
            <a:r>
              <a:rPr kumimoji="0" lang="it-IT" sz="52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Superclarendon Regular"/>
                <a:ea typeface="Superclarendon Regular"/>
                <a:cs typeface="Superclarendon Regular"/>
                <a:sym typeface="Superclarendon Regular"/>
              </a:rPr>
              <a:t> intervento </a:t>
            </a:r>
            <a:endParaRPr kumimoji="0" lang="it-IT" sz="5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Superclarendon Regular"/>
              <a:ea typeface="Superclarendon Regular"/>
              <a:cs typeface="Superclarendon Regular"/>
              <a:sym typeface="Superclarendon Regular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115568" y="2622929"/>
            <a:ext cx="22165056" cy="9694962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dirty="0" smtClean="0">
                <a:solidFill>
                  <a:schemeClr val="bg1"/>
                </a:solidFill>
              </a:rPr>
              <a:t>Accanto al sepolcro vegliamo</a:t>
            </a:r>
            <a:r>
              <a:rPr lang="it-IT" dirty="0">
                <a:solidFill>
                  <a:schemeClr val="bg1"/>
                </a:solidFill>
              </a:rPr>
              <a:t>, </a:t>
            </a:r>
            <a:endParaRPr lang="it-IT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it-IT" dirty="0" smtClean="0">
                <a:solidFill>
                  <a:schemeClr val="bg1"/>
                </a:solidFill>
              </a:rPr>
              <a:t>per tutta </a:t>
            </a:r>
            <a:r>
              <a:rPr lang="it-IT" dirty="0">
                <a:solidFill>
                  <a:schemeClr val="bg1"/>
                </a:solidFill>
              </a:rPr>
              <a:t>la </a:t>
            </a:r>
            <a:r>
              <a:rPr lang="it-IT" dirty="0" smtClean="0">
                <a:solidFill>
                  <a:schemeClr val="bg1"/>
                </a:solidFill>
              </a:rPr>
              <a:t>vita</a:t>
            </a:r>
            <a:r>
              <a:rPr lang="it-IT" dirty="0">
                <a:solidFill>
                  <a:schemeClr val="bg1"/>
                </a:solidFill>
              </a:rPr>
              <a:t>, </a:t>
            </a:r>
            <a:r>
              <a:rPr lang="it-IT" dirty="0" smtClean="0">
                <a:solidFill>
                  <a:schemeClr val="bg1"/>
                </a:solidFill>
              </a:rPr>
              <a:t>Signore</a:t>
            </a:r>
            <a:r>
              <a:rPr lang="it-IT" dirty="0">
                <a:solidFill>
                  <a:schemeClr val="bg1"/>
                </a:solidFill>
              </a:rPr>
              <a:t>. </a:t>
            </a:r>
            <a:endParaRPr lang="it-IT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it-IT" dirty="0" smtClean="0">
                <a:solidFill>
                  <a:schemeClr val="bg1"/>
                </a:solidFill>
              </a:rPr>
              <a:t>Perché </a:t>
            </a:r>
            <a:r>
              <a:rPr lang="it-IT" dirty="0">
                <a:solidFill>
                  <a:schemeClr val="bg1"/>
                </a:solidFill>
              </a:rPr>
              <a:t>ti </a:t>
            </a:r>
            <a:r>
              <a:rPr lang="it-IT" dirty="0" smtClean="0">
                <a:solidFill>
                  <a:schemeClr val="bg1"/>
                </a:solidFill>
              </a:rPr>
              <a:t>crediamo il Risorto</a:t>
            </a:r>
            <a:r>
              <a:rPr lang="it-IT" dirty="0">
                <a:solidFill>
                  <a:schemeClr val="bg1"/>
                </a:solidFill>
              </a:rPr>
              <a:t>, </a:t>
            </a:r>
            <a:endParaRPr lang="it-IT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it-IT" dirty="0" smtClean="0">
                <a:solidFill>
                  <a:schemeClr val="bg1"/>
                </a:solidFill>
              </a:rPr>
              <a:t>ci mandi ad </a:t>
            </a:r>
            <a:r>
              <a:rPr lang="it-IT" dirty="0">
                <a:solidFill>
                  <a:schemeClr val="bg1"/>
                </a:solidFill>
              </a:rPr>
              <a:t>un </a:t>
            </a:r>
            <a:r>
              <a:rPr lang="it-IT" dirty="0" smtClean="0">
                <a:solidFill>
                  <a:schemeClr val="bg1"/>
                </a:solidFill>
              </a:rPr>
              <a:t>mondo perduto</a:t>
            </a:r>
            <a:r>
              <a:rPr lang="it-IT" dirty="0">
                <a:solidFill>
                  <a:schemeClr val="bg1"/>
                </a:solidFill>
              </a:rPr>
              <a:t>, </a:t>
            </a:r>
            <a:endParaRPr lang="it-IT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it-IT" dirty="0" smtClean="0">
                <a:solidFill>
                  <a:schemeClr val="bg1"/>
                </a:solidFill>
              </a:rPr>
              <a:t>a </a:t>
            </a:r>
            <a:r>
              <a:rPr lang="it-IT" dirty="0">
                <a:solidFill>
                  <a:schemeClr val="bg1"/>
                </a:solidFill>
              </a:rPr>
              <a:t>dir </a:t>
            </a:r>
            <a:r>
              <a:rPr lang="it-IT" dirty="0" smtClean="0">
                <a:solidFill>
                  <a:schemeClr val="bg1"/>
                </a:solidFill>
              </a:rPr>
              <a:t>l'infinito tuo Amore</a:t>
            </a:r>
            <a:r>
              <a:rPr lang="it-IT" dirty="0">
                <a:solidFill>
                  <a:schemeClr val="bg1"/>
                </a:solidFill>
              </a:rPr>
              <a:t>, </a:t>
            </a:r>
            <a:endParaRPr lang="it-IT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it-IT" dirty="0" smtClean="0">
                <a:solidFill>
                  <a:schemeClr val="bg1"/>
                </a:solidFill>
              </a:rPr>
              <a:t>Che annienta il peccato e </a:t>
            </a:r>
            <a:r>
              <a:rPr lang="it-IT" dirty="0">
                <a:solidFill>
                  <a:schemeClr val="bg1"/>
                </a:solidFill>
              </a:rPr>
              <a:t>la </a:t>
            </a:r>
            <a:r>
              <a:rPr lang="it-IT" dirty="0" smtClean="0">
                <a:solidFill>
                  <a:schemeClr val="bg1"/>
                </a:solidFill>
              </a:rPr>
              <a:t>morte.</a:t>
            </a:r>
          </a:p>
          <a:p>
            <a:pPr>
              <a:lnSpc>
                <a:spcPct val="150000"/>
              </a:lnSpc>
            </a:pPr>
            <a:endParaRPr lang="it-IT" dirty="0" smtClean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it-IT" dirty="0" smtClean="0">
                <a:solidFill>
                  <a:srgbClr val="FF0000"/>
                </a:solidFill>
              </a:rPr>
              <a:t>Passione </a:t>
            </a:r>
            <a:r>
              <a:rPr lang="it-IT" dirty="0">
                <a:solidFill>
                  <a:srgbClr val="FF0000"/>
                </a:solidFill>
              </a:rPr>
              <a:t>di Cristo, Passione d'Amore. 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2" name="Passione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29835" y="1285651"/>
            <a:ext cx="487363" cy="487363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6181344" y="1285651"/>
            <a:ext cx="4901184" cy="656590"/>
          </a:xfrm>
          <a:prstGeom prst="rect">
            <a:avLst/>
          </a:prstGeom>
          <a:solidFill>
            <a:srgbClr val="EEEEEE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3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Superclarendon Regular"/>
                <a:ea typeface="Superclarendon Regular"/>
                <a:cs typeface="Superclarendon Regular"/>
                <a:sym typeface="Superclarendon Regular"/>
              </a:rPr>
              <a:t>Canto 5 intervento</a:t>
            </a:r>
            <a:endParaRPr kumimoji="0" lang="it-IT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Superclarendon Regular"/>
              <a:ea typeface="Superclarendon Regular"/>
              <a:cs typeface="Superclarendon Regular"/>
              <a:sym typeface="Superclarendon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929129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7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New_Template6">
  <a:themeElements>
    <a:clrScheme name="New_Template6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AB8BF"/>
      </a:accent1>
      <a:accent2>
        <a:srgbClr val="82B21C"/>
      </a:accent2>
      <a:accent3>
        <a:srgbClr val="E6A629"/>
      </a:accent3>
      <a:accent4>
        <a:srgbClr val="E86F1B"/>
      </a:accent4>
      <a:accent5>
        <a:srgbClr val="C4411D"/>
      </a:accent5>
      <a:accent6>
        <a:srgbClr val="795B8C"/>
      </a:accent6>
      <a:hlink>
        <a:srgbClr val="0000FF"/>
      </a:hlink>
      <a:folHlink>
        <a:srgbClr val="FF00FF"/>
      </a:folHlink>
    </a:clrScheme>
    <a:fontScheme name="New_Template6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New_Template6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EEEEEE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Superclarendon Regular"/>
            <a:ea typeface="Superclarendon Regular"/>
            <a:cs typeface="Superclarendon Regular"/>
            <a:sym typeface="Superclarendon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Superclarendon Regular"/>
            <a:ea typeface="Superclarendon Regular"/>
            <a:cs typeface="Superclarendon Regular"/>
            <a:sym typeface="Superclarendon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New_Template6">
  <a:themeElements>
    <a:clrScheme name="New_Template6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AB8BF"/>
      </a:accent1>
      <a:accent2>
        <a:srgbClr val="82B21C"/>
      </a:accent2>
      <a:accent3>
        <a:srgbClr val="E6A629"/>
      </a:accent3>
      <a:accent4>
        <a:srgbClr val="E86F1B"/>
      </a:accent4>
      <a:accent5>
        <a:srgbClr val="C4411D"/>
      </a:accent5>
      <a:accent6>
        <a:srgbClr val="795B8C"/>
      </a:accent6>
      <a:hlink>
        <a:srgbClr val="0000FF"/>
      </a:hlink>
      <a:folHlink>
        <a:srgbClr val="FF00FF"/>
      </a:folHlink>
    </a:clrScheme>
    <a:fontScheme name="New_Template6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New_Template6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EEEEEE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Superclarendon Regular"/>
            <a:ea typeface="Superclarendon Regular"/>
            <a:cs typeface="Superclarendon Regular"/>
            <a:sym typeface="Superclarendon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Superclarendon Regular"/>
            <a:ea typeface="Superclarendon Regular"/>
            <a:cs typeface="Superclarendon Regular"/>
            <a:sym typeface="Superclarendon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416</TotalTime>
  <Words>570</Words>
  <Application>Microsoft Office PowerPoint</Application>
  <PresentationFormat>Personalizzato</PresentationFormat>
  <Paragraphs>68</Paragraphs>
  <Slides>9</Slides>
  <Notes>0</Notes>
  <HiddenSlides>0</HiddenSlides>
  <MMClips>4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9</vt:i4>
      </vt:variant>
    </vt:vector>
  </HeadingPairs>
  <TitlesOfParts>
    <vt:vector size="17" baseType="lpstr">
      <vt:lpstr>Helvetica Neue</vt:lpstr>
      <vt:lpstr>Helvetica Neue Bold Condensed</vt:lpstr>
      <vt:lpstr>Superclarendon Regular</vt:lpstr>
      <vt:lpstr>Times New Roman</vt:lpstr>
      <vt:lpstr>Times Roman</vt:lpstr>
      <vt:lpstr>TimesNewRomanPS-ItalicMT</vt:lpstr>
      <vt:lpstr>TimesNewRomanPSMT</vt:lpstr>
      <vt:lpstr>New_Template6</vt:lpstr>
      <vt:lpstr>Domenica delle palme e della passione del Signore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Alfabetizzazione musicale LEZIONI DI RITMICA</dc:title>
  <dc:creator>antonio</dc:creator>
  <cp:lastModifiedBy>uno</cp:lastModifiedBy>
  <cp:revision>40</cp:revision>
  <dcterms:modified xsi:type="dcterms:W3CDTF">2021-03-08T10:09:00Z</dcterms:modified>
</cp:coreProperties>
</file>